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5"/>
  </p:notesMasterIdLst>
  <p:handoutMasterIdLst>
    <p:handoutMasterId r:id="rId26"/>
  </p:handoutMasterIdLst>
  <p:sldIdLst>
    <p:sldId id="321" r:id="rId4"/>
    <p:sldId id="682" r:id="rId6"/>
    <p:sldId id="835" r:id="rId7"/>
    <p:sldId id="833" r:id="rId8"/>
    <p:sldId id="797" r:id="rId9"/>
    <p:sldId id="5372" r:id="rId10"/>
    <p:sldId id="5373" r:id="rId11"/>
    <p:sldId id="5321" r:id="rId12"/>
    <p:sldId id="5339" r:id="rId13"/>
    <p:sldId id="855" r:id="rId14"/>
    <p:sldId id="5395" r:id="rId15"/>
    <p:sldId id="5406" r:id="rId16"/>
    <p:sldId id="5322" r:id="rId17"/>
    <p:sldId id="5364" r:id="rId18"/>
    <p:sldId id="5343" r:id="rId19"/>
    <p:sldId id="5374" r:id="rId20"/>
    <p:sldId id="5390" r:id="rId21"/>
    <p:sldId id="798" r:id="rId22"/>
    <p:sldId id="5356" r:id="rId23"/>
    <p:sldId id="5357" r:id="rId24"/>
    <p:sldId id="629" r:id="rId25"/>
  </p:sldIdLst>
  <p:sldSz cx="9144000" cy="6858000" type="screen4x3"/>
  <p:notesSz cx="6858000" cy="9144000"/>
  <p:defaultTextStyle>
    <a:defPPr>
      <a:defRPr lang="zh-CN"/>
    </a:defPPr>
    <a:lvl1pPr algn="l" rtl="0" fontAlgn="base">
      <a:spcBef>
        <a:spcPct val="0"/>
      </a:spcBef>
      <a:spcAft>
        <a:spcPct val="0"/>
      </a:spcAft>
      <a:buFont typeface="Arial" panose="020B0604020202090204" pitchFamily="34" charset="0"/>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buFont typeface="Arial" panose="020B0604020202090204" pitchFamily="34" charset="0"/>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buFont typeface="Arial" panose="020B0604020202090204" pitchFamily="34" charset="0"/>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buFont typeface="Arial" panose="020B0604020202090204" pitchFamily="34" charset="0"/>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buFont typeface="Arial" panose="020B0604020202090204" pitchFamily="34" charset="0"/>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9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7417"/>
    <a:srgbClr val="009999"/>
    <a:srgbClr val="FF0066"/>
    <a:srgbClr val="FF66FF"/>
    <a:srgbClr val="006600"/>
    <a:srgbClr val="2ABABA"/>
    <a:srgbClr val="FF0000"/>
    <a:srgbClr val="049373"/>
    <a:srgbClr val="FF6600"/>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83859" autoAdjust="0"/>
  </p:normalViewPr>
  <p:slideViewPr>
    <p:cSldViewPr showGuides="1">
      <p:cViewPr varScale="1">
        <p:scale>
          <a:sx n="86" d="100"/>
          <a:sy n="86" d="100"/>
        </p:scale>
        <p:origin x="1248" y="62"/>
      </p:cViewPr>
      <p:guideLst>
        <p:guide orient="horz" pos="2194"/>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90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Tx/>
              <a:buNone/>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buFontTx/>
              <a:buNone/>
              <a:defRPr sz="1200" noProof="1"/>
            </a:lvl1pPr>
          </a:lstStyle>
          <a:p>
            <a:pPr>
              <a:defRPr/>
            </a:pPr>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buFontTx/>
              <a:buNone/>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69862E7D-F83A-4FE7-97A0-DA2467DBAF9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3F56E777-7CDC-41FD-9F87-2416040F6153}"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638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6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2BCCB47D-7068-4095-AA6B-5E7519F6D3C0}"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8806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880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910F907E-10F4-4696-864D-F4633AFC9191}"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011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总结整个项目经验、项目成效</a:t>
            </a:r>
            <a:endParaRPr lang="zh-CN" altLang="en-US"/>
          </a:p>
        </p:txBody>
      </p:sp>
      <p:sp>
        <p:nvSpPr>
          <p:cNvPr id="901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2597FFAD-A56D-476D-9486-4B3769CADFBD}"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011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总结整个项目经验、项目成效</a:t>
            </a:r>
            <a:endParaRPr lang="zh-CN" altLang="en-US"/>
          </a:p>
        </p:txBody>
      </p:sp>
      <p:sp>
        <p:nvSpPr>
          <p:cNvPr id="901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2597FFAD-A56D-476D-9486-4B3769CADFBD}"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421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942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EB79032E-35BA-4B47-9F0C-D5200BF17A9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434"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20C974DE-6ABE-4750-8FB2-6DC1B514C9F9}"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048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6FF36AE4-C714-40F8-9BDE-9B2A96BDFED2}"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662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80000"/>
              </a:lnSpc>
            </a:pPr>
            <a:r>
              <a:rPr lang="zh-CN" altLang="en-US"/>
              <a:t>调整</a:t>
            </a:r>
            <a:endParaRPr lang="zh-CN" altLang="en-US"/>
          </a:p>
        </p:txBody>
      </p:sp>
      <p:sp>
        <p:nvSpPr>
          <p:cNvPr id="26627"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17E97E1B-3118-4C90-BB3A-A1C5D7A85DB5}"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072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07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7F4D8D23-6135-4899-AD3A-2CBC1A2CF88B}"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fld id="{C2DFE355-0178-49D7-A5E4-7CD02026F7DF}"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6948854" cy="908720"/>
          </a:xfrm>
          <a:prstGeom prst="rect">
            <a:avLst/>
          </a:prstGeom>
        </p:spPr>
        <p:txBody>
          <a:bodyPr anchor="ctr"/>
          <a:lstStyle>
            <a:lvl1pPr algn="l">
              <a:defRPr sz="3200" b="1"/>
            </a:lvl1p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a:xfrm>
            <a:off x="7024688" y="6437313"/>
            <a:ext cx="2133600" cy="376237"/>
          </a:xfrm>
          <a:prstGeom prst="rect">
            <a:avLst/>
          </a:prstGeom>
        </p:spPr>
        <p:txBody>
          <a:bodyPr vert="horz" wrap="square" lIns="91440" tIns="45720" rIns="91440" bIns="45720" numCol="1" anchor="t" anchorCtr="0" compatLnSpc="1"/>
          <a:lstStyle>
            <a:lvl1pPr>
              <a:defRPr>
                <a:ea typeface="华文细黑" panose="02010600040101010101" pitchFamily="2" charset="-122"/>
              </a:defRPr>
            </a:lvl1pPr>
          </a:lstStyle>
          <a:p>
            <a:fld id="{0661AA3F-53BD-4596-8EF8-4599E97C78AB}" type="slidenum">
              <a:rPr lang="zh-CN" altLang="en-US"/>
            </a:fld>
            <a:endParaRPr lang="zh-CN" altLang="en-US" sz="8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矩形 2"/>
          <p:cNvSpPr/>
          <p:nvPr/>
        </p:nvSpPr>
        <p:spPr>
          <a:xfrm>
            <a:off x="0" y="774700"/>
            <a:ext cx="9151938" cy="3587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 name="燕尾形 66"/>
          <p:cNvSpPr/>
          <p:nvPr/>
        </p:nvSpPr>
        <p:spPr bwMode="auto">
          <a:xfrm>
            <a:off x="8228013" y="954088"/>
            <a:ext cx="179387" cy="376237"/>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sp>
        <p:nvSpPr>
          <p:cNvPr id="5" name="燕尾形 67"/>
          <p:cNvSpPr/>
          <p:nvPr/>
        </p:nvSpPr>
        <p:spPr bwMode="auto">
          <a:xfrm>
            <a:off x="8083550" y="954088"/>
            <a:ext cx="177800" cy="37623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cxnSp>
        <p:nvCxnSpPr>
          <p:cNvPr id="7" name="直接连接符 6"/>
          <p:cNvCxnSpPr/>
          <p:nvPr/>
        </p:nvCxnSpPr>
        <p:spPr>
          <a:xfrm>
            <a:off x="1293813" y="412750"/>
            <a:ext cx="0" cy="2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1" descr="说明: JXEP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1600"/>
            <a:ext cx="16573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a:xfrm>
            <a:off x="1657349" y="255350"/>
            <a:ext cx="6749575" cy="288032"/>
          </a:xfrm>
          <a:prstGeom prst="rect">
            <a:avLst/>
          </a:prstGeom>
        </p:spPr>
        <p:txBody>
          <a:bodyPr>
            <a:noAutofit/>
          </a:bodyPr>
          <a:lstStyle>
            <a:lvl1pPr algn="l">
              <a:defRPr sz="3200">
                <a:latin typeface="微软雅黑" panose="020B0503020204020204" charset="-122"/>
                <a:ea typeface="微软雅黑" panose="020B0503020204020204" charset="-122"/>
              </a:defRPr>
            </a:lvl1pPr>
          </a:lstStyle>
          <a:p>
            <a:r>
              <a:rPr lang="zh-CN" altLang="en-US" noProof="1"/>
              <a:t>单击此处编辑母版标题样式</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矩形 2"/>
          <p:cNvSpPr/>
          <p:nvPr/>
        </p:nvSpPr>
        <p:spPr>
          <a:xfrm>
            <a:off x="0" y="774700"/>
            <a:ext cx="9151938" cy="3587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 name="燕尾形 66"/>
          <p:cNvSpPr/>
          <p:nvPr/>
        </p:nvSpPr>
        <p:spPr bwMode="auto">
          <a:xfrm>
            <a:off x="8228013" y="954088"/>
            <a:ext cx="179387" cy="376237"/>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sp>
        <p:nvSpPr>
          <p:cNvPr id="5" name="燕尾形 67"/>
          <p:cNvSpPr/>
          <p:nvPr/>
        </p:nvSpPr>
        <p:spPr bwMode="auto">
          <a:xfrm>
            <a:off x="8083550" y="954088"/>
            <a:ext cx="177800" cy="37623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prstClr val="black"/>
              </a:solidFill>
            </a:endParaRPr>
          </a:p>
        </p:txBody>
      </p:sp>
      <p:cxnSp>
        <p:nvCxnSpPr>
          <p:cNvPr id="6" name="直接连接符 5"/>
          <p:cNvCxnSpPr/>
          <p:nvPr/>
        </p:nvCxnSpPr>
        <p:spPr>
          <a:xfrm>
            <a:off x="1293813" y="412750"/>
            <a:ext cx="0" cy="2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93813" y="412750"/>
            <a:ext cx="0" cy="2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1" descr="说明: JXEPC-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1600"/>
            <a:ext cx="16573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1657349" y="255350"/>
            <a:ext cx="6749575" cy="288032"/>
          </a:xfrm>
          <a:prstGeom prst="rect">
            <a:avLst/>
          </a:prstGeom>
        </p:spPr>
        <p:txBody>
          <a:bodyPr>
            <a:noAutofit/>
          </a:bodyPr>
          <a:lstStyle>
            <a:lvl1pPr algn="l">
              <a:defRPr sz="3200">
                <a:latin typeface="微软雅黑" panose="020B0503020204020204" charset="-122"/>
                <a:ea typeface="微软雅黑" panose="020B0503020204020204" charset="-122"/>
              </a:defRPr>
            </a:lvl1pPr>
          </a:lstStyle>
          <a:p>
            <a:r>
              <a:rPr lang="zh-CN" altLang="en-US" noProof="1"/>
              <a:t>单击此处编辑母版标题样式</a:t>
            </a:r>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131" y="1599539"/>
            <a:ext cx="8229739" cy="4526676"/>
          </a:xfrm>
          <a:prstGeom prst="rect">
            <a:avLst/>
          </a:prstGeom>
        </p:spPr>
        <p:txBody>
          <a:bodyPr lIns="83558" tIns="41779" rIns="83558" bIns="41779"/>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Rectangle 2"/>
          <p:cNvSpPr>
            <a:spLocks noGrp="1" noChangeArrowheads="1"/>
          </p:cNvSpPr>
          <p:nvPr>
            <p:ph type="title"/>
          </p:nvPr>
        </p:nvSpPr>
        <p:spPr bwMode="auto">
          <a:xfrm>
            <a:off x="2630490" y="96838"/>
            <a:ext cx="6334125" cy="965200"/>
          </a:xfrm>
          <a:prstGeom prst="rect">
            <a:avLst/>
          </a:prstGeom>
          <a:noFill/>
          <a:ln>
            <a:noFill/>
          </a:ln>
        </p:spPr>
        <p:txBody>
          <a:bodyPr lIns="87251" tIns="43625" rIns="87251" bIns="43625"/>
          <a:lstStyle/>
          <a:p>
            <a:pPr lvl="0"/>
            <a:r>
              <a:rPr lang="zh-CN" altLang="en-US" noProof="1"/>
              <a:t>单击此处编辑母版标题样式</a:t>
            </a:r>
            <a:endParaRPr lang="zh-CN" altLang="en-US" noProof="1"/>
          </a:p>
        </p:txBody>
      </p:sp>
      <p:sp>
        <p:nvSpPr>
          <p:cNvPr id="4" name="灯片编号占位符 1"/>
          <p:cNvSpPr>
            <a:spLocks noGrp="1"/>
          </p:cNvSpPr>
          <p:nvPr>
            <p:ph type="sldNum" sz="quarter" idx="10"/>
          </p:nvPr>
        </p:nvSpPr>
        <p:spPr>
          <a:xfrm>
            <a:off x="8626475" y="6453188"/>
            <a:ext cx="514350" cy="365125"/>
          </a:xfrm>
          <a:prstGeom prst="rect">
            <a:avLst/>
          </a:prstGeom>
        </p:spPr>
        <p:txBody>
          <a:bodyPr vert="horz" wrap="square" lIns="83558" tIns="41779" rIns="83558" bIns="41779" numCol="1" anchor="t" anchorCtr="0" compatLnSpc="1"/>
          <a:lstStyle>
            <a:lvl1pPr>
              <a:defRPr/>
            </a:lvl1pPr>
          </a:lstStyle>
          <a:p>
            <a:fld id="{1AAAF1D4-A48F-4F0C-BEB8-F7A7493E6716}"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8229600" cy="634082"/>
          </a:xfrm>
          <a:prstGeom prst="rect">
            <a:avLst/>
          </a:prstGeom>
        </p:spPr>
        <p:txBody>
          <a:bodyPr/>
          <a:lstStyle>
            <a:lvl1pPr algn="l">
              <a:defRPr sz="3200">
                <a:latin typeface="黑体" panose="02010609060101010101" pitchFamily="49" charset="-122"/>
                <a:ea typeface="黑体" panose="02010609060101010101" pitchFamily="49" charset="-122"/>
              </a:defRPr>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95536" y="1124744"/>
            <a:ext cx="8291264" cy="5256584"/>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10"/>
          <p:cNvSpPr txBox="1">
            <a:spLocks noChangeArrowheads="1"/>
          </p:cNvSpPr>
          <p:nvPr/>
        </p:nvSpPr>
        <p:spPr bwMode="auto">
          <a:xfrm>
            <a:off x="7380288" y="6443663"/>
            <a:ext cx="1512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r"/>
            <a:fld id="{425296FE-008D-4F81-AA07-F3F4F33AAA4A}" type="slidenum">
              <a:rPr lang="zh-CN" altLang="en-US" sz="1400">
                <a:latin typeface="Arial Black" panose="020B0A04020102020204" pitchFamily="34" charset="0"/>
                <a:ea typeface="黑体" panose="02010609060101010101" pitchFamily="49" charset="-122"/>
              </a:rPr>
            </a:fld>
            <a:r>
              <a:rPr lang="en-US" altLang="zh-CN" sz="1400">
                <a:latin typeface="Arial Black" panose="020B0A04020102020204" pitchFamily="34" charset="0"/>
                <a:ea typeface="黑体" panose="02010609060101010101" pitchFamily="49" charset="-122"/>
              </a:rPr>
              <a:t>/124</a:t>
            </a:r>
            <a:endParaRPr lang="zh-CN" altLang="en-US" sz="1400">
              <a:latin typeface="Arial Black" panose="020B0A04020102020204" pitchFamily="34" charset="0"/>
              <a:ea typeface="黑体" panose="02010609060101010101" pitchFamily="49"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2"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10"/>
          <p:cNvSpPr txBox="1">
            <a:spLocks noChangeArrowheads="1"/>
          </p:cNvSpPr>
          <p:nvPr/>
        </p:nvSpPr>
        <p:spPr bwMode="auto">
          <a:xfrm>
            <a:off x="7380288" y="6443663"/>
            <a:ext cx="1512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r"/>
            <a:fld id="{7165F989-D80C-41B2-B0EC-87361F8C9BDD}" type="slidenum">
              <a:rPr lang="zh-CN" altLang="en-US" sz="1400">
                <a:latin typeface="Arial Black" panose="020B0A04020102020204" pitchFamily="34" charset="0"/>
                <a:ea typeface="黑体" panose="02010609060101010101" pitchFamily="49" charset="-122"/>
              </a:rPr>
            </a:fld>
            <a:r>
              <a:rPr lang="en-US" altLang="zh-CN" sz="1400">
                <a:latin typeface="Arial Black" panose="020B0A04020102020204" pitchFamily="34" charset="0"/>
                <a:ea typeface="黑体" panose="02010609060101010101" pitchFamily="49" charset="-122"/>
              </a:rPr>
              <a:t>/124</a:t>
            </a:r>
            <a:endParaRPr lang="zh-CN" altLang="en-US" sz="1400">
              <a:latin typeface="Arial Black" panose="020B0A04020102020204" pitchFamily="34" charset="0"/>
              <a:ea typeface="黑体" panose="02010609060101010101" pitchFamily="49"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
    <p:spTree>
      <p:nvGrpSpPr>
        <p:cNvPr id="1" name=""/>
        <p:cNvGrpSpPr/>
        <p:nvPr/>
      </p:nvGrpSpPr>
      <p:grpSpPr>
        <a:xfrm>
          <a:off x="0" y="0"/>
          <a:ext cx="0" cy="0"/>
          <a:chOff x="0" y="0"/>
          <a:chExt cx="0" cy="0"/>
        </a:xfrm>
      </p:grpSpPr>
      <p:sp>
        <p:nvSpPr>
          <p:cNvPr id="2" name="Rectangle 18"/>
          <p:cNvSpPr txBox="1">
            <a:spLocks noChangeArrowheads="1"/>
          </p:cNvSpPr>
          <p:nvPr/>
        </p:nvSpPr>
        <p:spPr bwMode="auto">
          <a:xfrm>
            <a:off x="685800" y="2130425"/>
            <a:ext cx="7815263" cy="768350"/>
          </a:xfrm>
          <a:prstGeom prst="rect">
            <a:avLst/>
          </a:prstGeom>
          <a:noFill/>
          <a:ln>
            <a:miter lim="800000"/>
          </a:ln>
        </p:spPr>
        <p:txBody>
          <a:bodyPr>
            <a:spAutoFit/>
          </a:bodyPr>
          <a:lstStyle>
            <a:lvl1pPr algn="ctr" defTabSz="914400" rtl="0" eaLnBrk="1" latinLnBrk="0" hangingPunct="1">
              <a:spcBef>
                <a:spcPct val="0"/>
              </a:spcBef>
              <a:buNone/>
              <a:defRPr sz="4400" kern="1200">
                <a:solidFill>
                  <a:schemeClr val="tx1"/>
                </a:solidFill>
                <a:latin typeface="+mj-lt"/>
                <a:ea typeface="微软雅黑" panose="020B0503020204020204" charset="-122"/>
                <a:cs typeface="+mj-cs"/>
              </a:defRPr>
            </a:lvl1pPr>
          </a:lstStyle>
          <a:p>
            <a:pPr fontAlgn="auto">
              <a:spcAft>
                <a:spcPts val="0"/>
              </a:spcAft>
              <a:buFontTx/>
              <a:buNone/>
              <a:defRPr/>
            </a:pPr>
            <a:endParaRPr lang="zh-CN" altLang="en-US" dirty="0">
              <a:solidFill>
                <a:schemeClr val="accent1"/>
              </a:solidFill>
            </a:endParaRPr>
          </a:p>
        </p:txBody>
      </p:sp>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10"/>
          <p:cNvSpPr txBox="1">
            <a:spLocks noChangeArrowheads="1"/>
          </p:cNvSpPr>
          <p:nvPr/>
        </p:nvSpPr>
        <p:spPr bwMode="auto">
          <a:xfrm>
            <a:off x="7380288" y="6443663"/>
            <a:ext cx="1512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r"/>
            <a:fld id="{805529F7-B4A1-4BAE-989A-4E259E77EFB7}" type="slidenum">
              <a:rPr lang="zh-CN" altLang="en-US" sz="1400">
                <a:latin typeface="Arial Black" panose="020B0A04020102020204" pitchFamily="34" charset="0"/>
                <a:ea typeface="黑体" panose="02010609060101010101" pitchFamily="49" charset="-122"/>
              </a:rPr>
            </a:fld>
            <a:r>
              <a:rPr lang="en-US" altLang="zh-CN" sz="1400">
                <a:latin typeface="Arial Black" panose="020B0A04020102020204" pitchFamily="34" charset="0"/>
                <a:ea typeface="黑体" panose="02010609060101010101" pitchFamily="49" charset="-122"/>
              </a:rPr>
              <a:t>/124</a:t>
            </a:r>
            <a:endParaRPr lang="zh-CN" altLang="en-US" sz="1400">
              <a:latin typeface="Arial Black" panose="020B0A04020102020204" pitchFamily="34" charset="0"/>
              <a:ea typeface="黑体" panose="02010609060101010101" pitchFamily="49"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10"/>
          <p:cNvSpPr txBox="1">
            <a:spLocks noChangeArrowheads="1"/>
          </p:cNvSpPr>
          <p:nvPr/>
        </p:nvSpPr>
        <p:spPr bwMode="auto">
          <a:xfrm>
            <a:off x="7380288" y="6443663"/>
            <a:ext cx="1512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r"/>
            <a:fld id="{DE558D04-9535-4AB4-AC7B-F728498913CB}" type="slidenum">
              <a:rPr lang="zh-CN" altLang="en-US" sz="1400">
                <a:latin typeface="Arial Black" panose="020B0A04020102020204" pitchFamily="34" charset="0"/>
                <a:ea typeface="黑体" panose="02010609060101010101" pitchFamily="49" charset="-122"/>
              </a:rPr>
            </a:fld>
            <a:r>
              <a:rPr lang="en-US" altLang="zh-CN" sz="1400">
                <a:latin typeface="Arial Black" panose="020B0A04020102020204" pitchFamily="34" charset="0"/>
                <a:ea typeface="黑体" panose="02010609060101010101" pitchFamily="49" charset="-122"/>
              </a:rPr>
              <a:t>/124</a:t>
            </a:r>
            <a:endParaRPr lang="zh-CN" altLang="en-US" sz="1400">
              <a:latin typeface="Arial Black" panose="020B0A04020102020204" pitchFamily="34" charset="0"/>
              <a:ea typeface="黑体" panose="02010609060101010101" pitchFamily="49"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2"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8"/>
          <p:cNvGrpSpPr/>
          <p:nvPr userDrawn="1"/>
        </p:nvGrpSpPr>
        <p:grpSpPr bwMode="auto">
          <a:xfrm>
            <a:off x="0" y="0"/>
            <a:ext cx="9144000" cy="947738"/>
            <a:chOff x="0" y="-24"/>
            <a:chExt cx="9144000" cy="947738"/>
          </a:xfrm>
        </p:grpSpPr>
        <p:pic>
          <p:nvPicPr>
            <p:cNvPr id="4" name="Picture 2" descr="bb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
              <a:ext cx="9144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ba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650" y="90488"/>
              <a:ext cx="3889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10"/>
          <p:cNvSpPr txBox="1">
            <a:spLocks noChangeArrowheads="1"/>
          </p:cNvSpPr>
          <p:nvPr/>
        </p:nvSpPr>
        <p:spPr bwMode="auto">
          <a:xfrm>
            <a:off x="7380288" y="6443663"/>
            <a:ext cx="1512887"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r"/>
            <a:fld id="{6E760EDD-BF60-4286-BAF4-BB7BAED3738B}" type="slidenum">
              <a:rPr lang="zh-CN" altLang="en-US" sz="1400">
                <a:latin typeface="Arial Black" panose="020B0A04020102020204" pitchFamily="34" charset="0"/>
                <a:ea typeface="黑体" panose="02010609060101010101" pitchFamily="49" charset="-122"/>
              </a:rPr>
            </a:fld>
            <a:r>
              <a:rPr lang="en-US" altLang="zh-CN" sz="1400">
                <a:latin typeface="Arial Black" panose="020B0A04020102020204" pitchFamily="34" charset="0"/>
                <a:ea typeface="黑体" panose="02010609060101010101" pitchFamily="49" charset="-122"/>
              </a:rPr>
              <a:t>/124</a:t>
            </a:r>
            <a:endParaRPr lang="zh-CN" altLang="en-US" sz="1400">
              <a:latin typeface="Arial Black" panose="020B0A04020102020204" pitchFamily="34" charset="0"/>
              <a:ea typeface="黑体" panose="02010609060101010101" pitchFamily="49"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emf"/><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0"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1026" name="Group 3"/>
          <p:cNvGrpSpPr/>
          <p:nvPr/>
        </p:nvGrpSpPr>
        <p:grpSpPr bwMode="auto">
          <a:xfrm>
            <a:off x="0" y="4402138"/>
            <a:ext cx="9144000" cy="2455862"/>
            <a:chOff x="0" y="0"/>
            <a:chExt cx="3829" cy="1431"/>
          </a:xfrm>
        </p:grpSpPr>
        <p:grpSp>
          <p:nvGrpSpPr>
            <p:cNvPr id="1027" name="Group 4"/>
            <p:cNvGrpSpPr/>
            <p:nvPr/>
          </p:nvGrpSpPr>
          <p:grpSpPr bwMode="auto">
            <a:xfrm>
              <a:off x="1914" y="0"/>
              <a:ext cx="1915" cy="1431"/>
              <a:chOff x="0" y="0"/>
              <a:chExt cx="2622" cy="1882"/>
            </a:xfrm>
          </p:grpSpPr>
          <p:sp>
            <p:nvSpPr>
              <p:cNvPr id="1028" name="Line 5"/>
              <p:cNvSpPr>
                <a:spLocks noChangeShapeType="1"/>
              </p:cNvSpPr>
              <p:nvPr/>
            </p:nvSpPr>
            <p:spPr bwMode="auto">
              <a:xfrm>
                <a:off x="0" y="0"/>
                <a:ext cx="2622" cy="143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9" name="Line 6"/>
              <p:cNvSpPr>
                <a:spLocks noChangeShapeType="1"/>
              </p:cNvSpPr>
              <p:nvPr/>
            </p:nvSpPr>
            <p:spPr bwMode="auto">
              <a:xfrm>
                <a:off x="0" y="0"/>
                <a:ext cx="2622" cy="168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Line 7"/>
              <p:cNvSpPr>
                <a:spLocks noChangeShapeType="1"/>
              </p:cNvSpPr>
              <p:nvPr/>
            </p:nvSpPr>
            <p:spPr bwMode="auto">
              <a:xfrm>
                <a:off x="0" y="0"/>
                <a:ext cx="2488"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Line 8"/>
              <p:cNvSpPr>
                <a:spLocks noChangeShapeType="1"/>
              </p:cNvSpPr>
              <p:nvPr/>
            </p:nvSpPr>
            <p:spPr bwMode="auto">
              <a:xfrm>
                <a:off x="0" y="0"/>
                <a:ext cx="2083"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2" name="Line 9"/>
              <p:cNvSpPr>
                <a:spLocks noChangeShapeType="1"/>
              </p:cNvSpPr>
              <p:nvPr/>
            </p:nvSpPr>
            <p:spPr bwMode="auto">
              <a:xfrm>
                <a:off x="0" y="0"/>
                <a:ext cx="1704"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3" name="Line 10"/>
              <p:cNvSpPr>
                <a:spLocks noChangeShapeType="1"/>
              </p:cNvSpPr>
              <p:nvPr/>
            </p:nvSpPr>
            <p:spPr bwMode="auto">
              <a:xfrm>
                <a:off x="0" y="0"/>
                <a:ext cx="1322"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Line 11"/>
              <p:cNvSpPr>
                <a:spLocks noChangeShapeType="1"/>
              </p:cNvSpPr>
              <p:nvPr/>
            </p:nvSpPr>
            <p:spPr bwMode="auto">
              <a:xfrm>
                <a:off x="0" y="0"/>
                <a:ext cx="986"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5" name="Line 12"/>
              <p:cNvSpPr>
                <a:spLocks noChangeShapeType="1"/>
              </p:cNvSpPr>
              <p:nvPr/>
            </p:nvSpPr>
            <p:spPr bwMode="auto">
              <a:xfrm>
                <a:off x="0" y="0"/>
                <a:ext cx="651"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6" name="Line 13"/>
              <p:cNvSpPr>
                <a:spLocks noChangeShapeType="1"/>
              </p:cNvSpPr>
              <p:nvPr/>
            </p:nvSpPr>
            <p:spPr bwMode="auto">
              <a:xfrm>
                <a:off x="0" y="0"/>
                <a:ext cx="314"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7" name="Line 14"/>
              <p:cNvSpPr>
                <a:spLocks noChangeShapeType="1"/>
              </p:cNvSpPr>
              <p:nvPr/>
            </p:nvSpPr>
            <p:spPr bwMode="auto">
              <a:xfrm>
                <a:off x="0" y="0"/>
                <a:ext cx="0"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8" name="Line 15"/>
              <p:cNvSpPr>
                <a:spLocks noChangeShapeType="1"/>
              </p:cNvSpPr>
              <p:nvPr/>
            </p:nvSpPr>
            <p:spPr bwMode="auto">
              <a:xfrm>
                <a:off x="0" y="0"/>
                <a:ext cx="2622" cy="123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9" name="Line 16"/>
              <p:cNvSpPr>
                <a:spLocks noChangeShapeType="1"/>
              </p:cNvSpPr>
              <p:nvPr/>
            </p:nvSpPr>
            <p:spPr bwMode="auto">
              <a:xfrm>
                <a:off x="0" y="0"/>
                <a:ext cx="2622" cy="106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0" name="Line 17"/>
              <p:cNvSpPr>
                <a:spLocks noChangeShapeType="1"/>
              </p:cNvSpPr>
              <p:nvPr/>
            </p:nvSpPr>
            <p:spPr bwMode="auto">
              <a:xfrm>
                <a:off x="0" y="0"/>
                <a:ext cx="2622" cy="91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1" name="Line 18"/>
              <p:cNvSpPr>
                <a:spLocks noChangeShapeType="1"/>
              </p:cNvSpPr>
              <p:nvPr/>
            </p:nvSpPr>
            <p:spPr bwMode="auto">
              <a:xfrm>
                <a:off x="0" y="0"/>
                <a:ext cx="2622" cy="77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2" name="Line 19"/>
              <p:cNvSpPr>
                <a:spLocks noChangeShapeType="1"/>
              </p:cNvSpPr>
              <p:nvPr/>
            </p:nvSpPr>
            <p:spPr bwMode="auto">
              <a:xfrm>
                <a:off x="23" y="0"/>
                <a:ext cx="2599" cy="64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3" name="Line 20"/>
              <p:cNvSpPr>
                <a:spLocks noChangeShapeType="1"/>
              </p:cNvSpPr>
              <p:nvPr/>
            </p:nvSpPr>
            <p:spPr bwMode="auto">
              <a:xfrm>
                <a:off x="0" y="0"/>
                <a:ext cx="2622" cy="515"/>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 name="Line 21"/>
              <p:cNvSpPr>
                <a:spLocks noChangeShapeType="1"/>
              </p:cNvSpPr>
              <p:nvPr/>
            </p:nvSpPr>
            <p:spPr bwMode="auto">
              <a:xfrm>
                <a:off x="0" y="0"/>
                <a:ext cx="2622" cy="405"/>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5" name="Line 22"/>
              <p:cNvSpPr>
                <a:spLocks noChangeShapeType="1"/>
              </p:cNvSpPr>
              <p:nvPr/>
            </p:nvSpPr>
            <p:spPr bwMode="auto">
              <a:xfrm>
                <a:off x="0" y="0"/>
                <a:ext cx="2622" cy="29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6" name="Line 23"/>
              <p:cNvSpPr>
                <a:spLocks noChangeShapeType="1"/>
              </p:cNvSpPr>
              <p:nvPr/>
            </p:nvSpPr>
            <p:spPr bwMode="auto">
              <a:xfrm>
                <a:off x="0" y="0"/>
                <a:ext cx="2622" cy="213"/>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7" name="Line 24"/>
              <p:cNvSpPr>
                <a:spLocks noChangeShapeType="1"/>
              </p:cNvSpPr>
              <p:nvPr/>
            </p:nvSpPr>
            <p:spPr bwMode="auto">
              <a:xfrm>
                <a:off x="0" y="0"/>
                <a:ext cx="2622" cy="12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8" name="Line 25"/>
              <p:cNvSpPr>
                <a:spLocks noChangeShapeType="1"/>
              </p:cNvSpPr>
              <p:nvPr/>
            </p:nvSpPr>
            <p:spPr bwMode="auto">
              <a:xfrm>
                <a:off x="0" y="0"/>
                <a:ext cx="2622" cy="63"/>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49" name="Group 26"/>
            <p:cNvGrpSpPr/>
            <p:nvPr/>
          </p:nvGrpSpPr>
          <p:grpSpPr bwMode="auto">
            <a:xfrm>
              <a:off x="0" y="0"/>
              <a:ext cx="1914" cy="1431"/>
              <a:chOff x="0" y="0"/>
              <a:chExt cx="2619" cy="1882"/>
            </a:xfrm>
          </p:grpSpPr>
          <p:sp>
            <p:nvSpPr>
              <p:cNvPr id="1050" name="Line 27"/>
              <p:cNvSpPr>
                <a:spLocks noChangeShapeType="1"/>
              </p:cNvSpPr>
              <p:nvPr/>
            </p:nvSpPr>
            <p:spPr bwMode="auto">
              <a:xfrm flipH="1">
                <a:off x="0" y="0"/>
                <a:ext cx="2619"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1" name="Line 28"/>
              <p:cNvSpPr>
                <a:spLocks noChangeShapeType="1"/>
              </p:cNvSpPr>
              <p:nvPr/>
            </p:nvSpPr>
            <p:spPr bwMode="auto">
              <a:xfrm flipH="1">
                <a:off x="0" y="0"/>
                <a:ext cx="2619" cy="143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2" name="Line 29"/>
              <p:cNvSpPr>
                <a:spLocks noChangeShapeType="1"/>
              </p:cNvSpPr>
              <p:nvPr/>
            </p:nvSpPr>
            <p:spPr bwMode="auto">
              <a:xfrm flipH="1">
                <a:off x="0" y="0"/>
                <a:ext cx="2619" cy="168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3" name="Line 30"/>
              <p:cNvSpPr>
                <a:spLocks noChangeShapeType="1"/>
              </p:cNvSpPr>
              <p:nvPr/>
            </p:nvSpPr>
            <p:spPr bwMode="auto">
              <a:xfrm flipH="1">
                <a:off x="136" y="0"/>
                <a:ext cx="2481"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 name="Line 31"/>
              <p:cNvSpPr>
                <a:spLocks noChangeShapeType="1"/>
              </p:cNvSpPr>
              <p:nvPr/>
            </p:nvSpPr>
            <p:spPr bwMode="auto">
              <a:xfrm flipH="1">
                <a:off x="539" y="0"/>
                <a:ext cx="2078"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 name="Line 32"/>
              <p:cNvSpPr>
                <a:spLocks noChangeShapeType="1"/>
              </p:cNvSpPr>
              <p:nvPr/>
            </p:nvSpPr>
            <p:spPr bwMode="auto">
              <a:xfrm flipH="1">
                <a:off x="918" y="0"/>
                <a:ext cx="1701"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6" name="Line 33"/>
              <p:cNvSpPr>
                <a:spLocks noChangeShapeType="1"/>
              </p:cNvSpPr>
              <p:nvPr/>
            </p:nvSpPr>
            <p:spPr bwMode="auto">
              <a:xfrm flipH="1">
                <a:off x="1299" y="0"/>
                <a:ext cx="1320"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7" name="Line 34"/>
              <p:cNvSpPr>
                <a:spLocks noChangeShapeType="1"/>
              </p:cNvSpPr>
              <p:nvPr/>
            </p:nvSpPr>
            <p:spPr bwMode="auto">
              <a:xfrm flipH="1">
                <a:off x="1637" y="0"/>
                <a:ext cx="981"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8" name="Line 35"/>
              <p:cNvSpPr>
                <a:spLocks noChangeShapeType="1"/>
              </p:cNvSpPr>
              <p:nvPr/>
            </p:nvSpPr>
            <p:spPr bwMode="auto">
              <a:xfrm flipH="1">
                <a:off x="1971" y="0"/>
                <a:ext cx="648"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9" name="Line 36"/>
              <p:cNvSpPr>
                <a:spLocks noChangeShapeType="1"/>
              </p:cNvSpPr>
              <p:nvPr/>
            </p:nvSpPr>
            <p:spPr bwMode="auto">
              <a:xfrm flipH="1">
                <a:off x="2308" y="0"/>
                <a:ext cx="311" cy="188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0" name="Line 37"/>
              <p:cNvSpPr>
                <a:spLocks noChangeShapeType="1"/>
              </p:cNvSpPr>
              <p:nvPr/>
            </p:nvSpPr>
            <p:spPr bwMode="auto">
              <a:xfrm flipH="1">
                <a:off x="0" y="0"/>
                <a:ext cx="2619" cy="123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1" name="Line 38"/>
              <p:cNvSpPr>
                <a:spLocks noChangeShapeType="1"/>
              </p:cNvSpPr>
              <p:nvPr/>
            </p:nvSpPr>
            <p:spPr bwMode="auto">
              <a:xfrm flipH="1">
                <a:off x="0" y="0"/>
                <a:ext cx="2619" cy="106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2" name="Line 39"/>
              <p:cNvSpPr>
                <a:spLocks noChangeShapeType="1"/>
              </p:cNvSpPr>
              <p:nvPr/>
            </p:nvSpPr>
            <p:spPr bwMode="auto">
              <a:xfrm flipH="1">
                <a:off x="0" y="0"/>
                <a:ext cx="2619" cy="91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3" name="Line 40"/>
              <p:cNvSpPr>
                <a:spLocks noChangeShapeType="1"/>
              </p:cNvSpPr>
              <p:nvPr/>
            </p:nvSpPr>
            <p:spPr bwMode="auto">
              <a:xfrm flipH="1">
                <a:off x="0" y="0"/>
                <a:ext cx="2619" cy="77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4" name="Line 41"/>
              <p:cNvSpPr>
                <a:spLocks noChangeShapeType="1"/>
              </p:cNvSpPr>
              <p:nvPr/>
            </p:nvSpPr>
            <p:spPr bwMode="auto">
              <a:xfrm flipH="1">
                <a:off x="0" y="0"/>
                <a:ext cx="2597" cy="642"/>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5" name="Line 42"/>
              <p:cNvSpPr>
                <a:spLocks noChangeShapeType="1"/>
              </p:cNvSpPr>
              <p:nvPr/>
            </p:nvSpPr>
            <p:spPr bwMode="auto">
              <a:xfrm flipH="1">
                <a:off x="0" y="0"/>
                <a:ext cx="2619" cy="515"/>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6" name="Line 43"/>
              <p:cNvSpPr>
                <a:spLocks noChangeShapeType="1"/>
              </p:cNvSpPr>
              <p:nvPr/>
            </p:nvSpPr>
            <p:spPr bwMode="auto">
              <a:xfrm flipH="1">
                <a:off x="0" y="0"/>
                <a:ext cx="2619" cy="405"/>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7" name="Line 44"/>
              <p:cNvSpPr>
                <a:spLocks noChangeShapeType="1"/>
              </p:cNvSpPr>
              <p:nvPr/>
            </p:nvSpPr>
            <p:spPr bwMode="auto">
              <a:xfrm flipH="1">
                <a:off x="0" y="0"/>
                <a:ext cx="2619" cy="298"/>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8" name="Line 45"/>
              <p:cNvSpPr>
                <a:spLocks noChangeShapeType="1"/>
              </p:cNvSpPr>
              <p:nvPr/>
            </p:nvSpPr>
            <p:spPr bwMode="auto">
              <a:xfrm flipH="1">
                <a:off x="0" y="0"/>
                <a:ext cx="2619" cy="213"/>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9" name="Line 46"/>
              <p:cNvSpPr>
                <a:spLocks noChangeShapeType="1"/>
              </p:cNvSpPr>
              <p:nvPr/>
            </p:nvSpPr>
            <p:spPr bwMode="auto">
              <a:xfrm flipH="1">
                <a:off x="0" y="0"/>
                <a:ext cx="2619" cy="127"/>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0" name="Line 47"/>
              <p:cNvSpPr>
                <a:spLocks noChangeShapeType="1"/>
              </p:cNvSpPr>
              <p:nvPr/>
            </p:nvSpPr>
            <p:spPr bwMode="auto">
              <a:xfrm flipH="1">
                <a:off x="0" y="0"/>
                <a:ext cx="2619" cy="63"/>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71" name="Group 48"/>
            <p:cNvGrpSpPr/>
            <p:nvPr/>
          </p:nvGrpSpPr>
          <p:grpSpPr bwMode="auto">
            <a:xfrm>
              <a:off x="0" y="15"/>
              <a:ext cx="3829" cy="1220"/>
              <a:chOff x="0" y="0"/>
              <a:chExt cx="5241" cy="1605"/>
            </a:xfrm>
          </p:grpSpPr>
          <p:grpSp>
            <p:nvGrpSpPr>
              <p:cNvPr id="1072" name="Group 49"/>
              <p:cNvGrpSpPr/>
              <p:nvPr/>
            </p:nvGrpSpPr>
            <p:grpSpPr bwMode="auto">
              <a:xfrm>
                <a:off x="0" y="906"/>
                <a:ext cx="5241" cy="699"/>
                <a:chOff x="0" y="0"/>
                <a:chExt cx="5241" cy="699"/>
              </a:xfrm>
            </p:grpSpPr>
            <p:sp>
              <p:nvSpPr>
                <p:cNvPr id="1073" name="Line 50"/>
                <p:cNvSpPr>
                  <a:spLocks noChangeShapeType="1"/>
                </p:cNvSpPr>
                <p:nvPr/>
              </p:nvSpPr>
              <p:spPr bwMode="auto">
                <a:xfrm>
                  <a:off x="0" y="699"/>
                  <a:ext cx="5241"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4" name="Line 51"/>
                <p:cNvSpPr>
                  <a:spLocks noChangeShapeType="1"/>
                </p:cNvSpPr>
                <p:nvPr/>
              </p:nvSpPr>
              <p:spPr bwMode="auto">
                <a:xfrm>
                  <a:off x="0" y="441"/>
                  <a:ext cx="5241"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5" name="Line 52"/>
                <p:cNvSpPr>
                  <a:spLocks noChangeShapeType="1"/>
                </p:cNvSpPr>
                <p:nvPr/>
              </p:nvSpPr>
              <p:spPr bwMode="auto">
                <a:xfrm>
                  <a:off x="0" y="208"/>
                  <a:ext cx="5239"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6" name="Line 53"/>
                <p:cNvSpPr>
                  <a:spLocks noChangeShapeType="1"/>
                </p:cNvSpPr>
                <p:nvPr/>
              </p:nvSpPr>
              <p:spPr bwMode="auto">
                <a:xfrm>
                  <a:off x="0" y="0"/>
                  <a:ext cx="5239"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77" name="Group 54"/>
              <p:cNvGrpSpPr/>
              <p:nvPr/>
            </p:nvGrpSpPr>
            <p:grpSpPr bwMode="auto">
              <a:xfrm>
                <a:off x="0" y="0"/>
                <a:ext cx="5241" cy="728"/>
                <a:chOff x="0" y="0"/>
                <a:chExt cx="5241" cy="728"/>
              </a:xfrm>
            </p:grpSpPr>
            <p:sp>
              <p:nvSpPr>
                <p:cNvPr id="1078" name="Line 55"/>
                <p:cNvSpPr>
                  <a:spLocks noChangeShapeType="1"/>
                </p:cNvSpPr>
                <p:nvPr/>
              </p:nvSpPr>
              <p:spPr bwMode="auto">
                <a:xfrm>
                  <a:off x="0" y="725"/>
                  <a:ext cx="5241"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9" name="Line 56"/>
                <p:cNvSpPr>
                  <a:spLocks noChangeShapeType="1"/>
                </p:cNvSpPr>
                <p:nvPr/>
              </p:nvSpPr>
              <p:spPr bwMode="auto">
                <a:xfrm flipV="1">
                  <a:off x="0" y="557"/>
                  <a:ext cx="5241"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0" name="Line 57"/>
                <p:cNvSpPr>
                  <a:spLocks noChangeShapeType="1"/>
                </p:cNvSpPr>
                <p:nvPr/>
              </p:nvSpPr>
              <p:spPr bwMode="auto">
                <a:xfrm>
                  <a:off x="0" y="400"/>
                  <a:ext cx="5241" cy="6"/>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1" name="Line 58"/>
                <p:cNvSpPr>
                  <a:spLocks noChangeShapeType="1"/>
                </p:cNvSpPr>
                <p:nvPr/>
              </p:nvSpPr>
              <p:spPr bwMode="auto">
                <a:xfrm>
                  <a:off x="0" y="277"/>
                  <a:ext cx="5217"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2" name="Line 59"/>
                <p:cNvSpPr>
                  <a:spLocks noChangeShapeType="1"/>
                </p:cNvSpPr>
                <p:nvPr/>
              </p:nvSpPr>
              <p:spPr bwMode="auto">
                <a:xfrm flipV="1">
                  <a:off x="0" y="170"/>
                  <a:ext cx="5241" cy="6"/>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3" name="Line 60"/>
                <p:cNvSpPr>
                  <a:spLocks noChangeShapeType="1"/>
                </p:cNvSpPr>
                <p:nvPr/>
              </p:nvSpPr>
              <p:spPr bwMode="auto">
                <a:xfrm>
                  <a:off x="0" y="102"/>
                  <a:ext cx="5241" cy="4"/>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4" name="Line 61"/>
                <p:cNvSpPr>
                  <a:spLocks noChangeShapeType="1"/>
                </p:cNvSpPr>
                <p:nvPr/>
              </p:nvSpPr>
              <p:spPr bwMode="auto">
                <a:xfrm flipV="1">
                  <a:off x="0" y="64"/>
                  <a:ext cx="5241" cy="1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5" name="Line 62"/>
                <p:cNvSpPr>
                  <a:spLocks noChangeShapeType="1"/>
                </p:cNvSpPr>
                <p:nvPr/>
              </p:nvSpPr>
              <p:spPr bwMode="auto">
                <a:xfrm>
                  <a:off x="23" y="22"/>
                  <a:ext cx="5218"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6" name="Line 63"/>
                <p:cNvSpPr>
                  <a:spLocks noChangeShapeType="1"/>
                </p:cNvSpPr>
                <p:nvPr/>
              </p:nvSpPr>
              <p:spPr bwMode="auto">
                <a:xfrm>
                  <a:off x="0" y="0"/>
                  <a:ext cx="5241" cy="0"/>
                </a:xfrm>
                <a:prstGeom prst="line">
                  <a:avLst/>
                </a:prstGeom>
                <a:noFill/>
                <a:ln w="3175">
                  <a:solidFill>
                    <a:srgbClr val="F8F8F8"/>
                  </a:solidFill>
                  <a:round/>
                </a:ln>
                <a:extLst>
                  <a:ext uri="{909E8E84-426E-40DD-AFC4-6F175D3DCCD1}">
                    <a14:hiddenFill xmlns:a14="http://schemas.microsoft.com/office/drawing/2010/main">
                      <a:noFill/>
                    </a14:hiddenFill>
                  </a:ext>
                </a:extLst>
              </p:spPr>
              <p:txBody>
                <a:bodyPr/>
                <a:lstStyle/>
                <a:p>
                  <a:endParaRPr lang="zh-CN" altLang="en-US"/>
                </a:p>
              </p:txBody>
            </p:sp>
          </p:grpSp>
        </p:grpSp>
      </p:grpSp>
      <p:pic>
        <p:nvPicPr>
          <p:cNvPr id="1087" name="图片 7" descr="3.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896938"/>
            <a:ext cx="91440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8" name="图片 8" descr="2.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6237288"/>
            <a:ext cx="91440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9" name="Picture 9"/>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6654800" y="41275"/>
            <a:ext cx="2447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r" rtl="0" eaLnBrk="0" fontAlgn="base" hangingPunct="0">
        <a:spcBef>
          <a:spcPct val="0"/>
        </a:spcBef>
        <a:spcAft>
          <a:spcPct val="0"/>
        </a:spcAft>
        <a:defRPr sz="2400">
          <a:solidFill>
            <a:schemeClr val="tx1"/>
          </a:solidFill>
          <a:latin typeface="+mj-lt"/>
          <a:ea typeface="+mj-ea"/>
          <a:cs typeface="+mj-cs"/>
        </a:defRPr>
      </a:lvl1pPr>
      <a:lvl2pPr algn="r" rtl="0" eaLnBrk="0" fontAlgn="base" hangingPunct="0">
        <a:spcBef>
          <a:spcPct val="0"/>
        </a:spcBef>
        <a:spcAft>
          <a:spcPct val="0"/>
        </a:spcAft>
        <a:defRPr sz="2400">
          <a:solidFill>
            <a:schemeClr val="tx1"/>
          </a:solidFill>
          <a:latin typeface="Arial" panose="020B0604020202090204" pitchFamily="34" charset="0"/>
          <a:ea typeface="华文细黑" panose="02010600040101010101" pitchFamily="2" charset="-122"/>
        </a:defRPr>
      </a:lvl2pPr>
      <a:lvl3pPr algn="r" rtl="0" eaLnBrk="0" fontAlgn="base" hangingPunct="0">
        <a:spcBef>
          <a:spcPct val="0"/>
        </a:spcBef>
        <a:spcAft>
          <a:spcPct val="0"/>
        </a:spcAft>
        <a:defRPr sz="2400">
          <a:solidFill>
            <a:schemeClr val="tx1"/>
          </a:solidFill>
          <a:latin typeface="Arial" panose="020B0604020202090204" pitchFamily="34" charset="0"/>
          <a:ea typeface="华文细黑" panose="02010600040101010101" pitchFamily="2" charset="-122"/>
        </a:defRPr>
      </a:lvl3pPr>
      <a:lvl4pPr algn="r" rtl="0" eaLnBrk="0" fontAlgn="base" hangingPunct="0">
        <a:spcBef>
          <a:spcPct val="0"/>
        </a:spcBef>
        <a:spcAft>
          <a:spcPct val="0"/>
        </a:spcAft>
        <a:defRPr sz="2400">
          <a:solidFill>
            <a:schemeClr val="tx1"/>
          </a:solidFill>
          <a:latin typeface="Arial" panose="020B0604020202090204" pitchFamily="34" charset="0"/>
          <a:ea typeface="华文细黑" panose="02010600040101010101" pitchFamily="2" charset="-122"/>
        </a:defRPr>
      </a:lvl4pPr>
      <a:lvl5pPr algn="r" rtl="0" eaLnBrk="0" fontAlgn="base" hangingPunct="0">
        <a:spcBef>
          <a:spcPct val="0"/>
        </a:spcBef>
        <a:spcAft>
          <a:spcPct val="0"/>
        </a:spcAft>
        <a:defRPr sz="2400">
          <a:solidFill>
            <a:schemeClr val="tx1"/>
          </a:solidFill>
          <a:latin typeface="Arial" panose="020B0604020202090204" pitchFamily="34" charset="0"/>
          <a:ea typeface="华文细黑" panose="02010600040101010101" pitchFamily="2" charset="-122"/>
        </a:defRPr>
      </a:lvl5pPr>
      <a:lvl6pPr marL="457200" algn="r" rtl="0" fontAlgn="base">
        <a:spcBef>
          <a:spcPct val="0"/>
        </a:spcBef>
        <a:spcAft>
          <a:spcPct val="0"/>
        </a:spcAft>
        <a:defRPr sz="2400">
          <a:solidFill>
            <a:schemeClr val="tx1"/>
          </a:solidFill>
          <a:latin typeface="Arial" panose="020B0604020202090204" pitchFamily="34" charset="0"/>
          <a:ea typeface="华文细黑" panose="02010600040101010101" pitchFamily="2" charset="-122"/>
        </a:defRPr>
      </a:lvl6pPr>
      <a:lvl7pPr marL="914400" algn="r" rtl="0" fontAlgn="base">
        <a:spcBef>
          <a:spcPct val="0"/>
        </a:spcBef>
        <a:spcAft>
          <a:spcPct val="0"/>
        </a:spcAft>
        <a:defRPr sz="2400">
          <a:solidFill>
            <a:schemeClr val="tx1"/>
          </a:solidFill>
          <a:latin typeface="Arial" panose="020B0604020202090204" pitchFamily="34" charset="0"/>
          <a:ea typeface="华文细黑" panose="02010600040101010101" pitchFamily="2" charset="-122"/>
        </a:defRPr>
      </a:lvl7pPr>
      <a:lvl8pPr marL="1371600" algn="r" rtl="0" fontAlgn="base">
        <a:spcBef>
          <a:spcPct val="0"/>
        </a:spcBef>
        <a:spcAft>
          <a:spcPct val="0"/>
        </a:spcAft>
        <a:defRPr sz="2400">
          <a:solidFill>
            <a:schemeClr val="tx1"/>
          </a:solidFill>
          <a:latin typeface="Arial" panose="020B0604020202090204" pitchFamily="34" charset="0"/>
          <a:ea typeface="华文细黑" panose="02010600040101010101" pitchFamily="2" charset="-122"/>
        </a:defRPr>
      </a:lvl8pPr>
      <a:lvl9pPr marL="1828800" algn="r" rtl="0" fontAlgn="base">
        <a:spcBef>
          <a:spcPct val="0"/>
        </a:spcBef>
        <a:spcAft>
          <a:spcPct val="0"/>
        </a:spcAft>
        <a:defRPr sz="2400">
          <a:solidFill>
            <a:schemeClr val="tx1"/>
          </a:solidFill>
          <a:latin typeface="Arial" panose="020B0604020202090204" pitchFamily="34" charset="0"/>
          <a:ea typeface="华文细黑" panose="0201060004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n"/>
        <a:defRPr sz="16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n"/>
        <a:defRPr sz="14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2050" name="Rectangle 26"/>
          <p:cNvSpPr>
            <a:spLocks noChangeArrowheads="1"/>
          </p:cNvSpPr>
          <p:nvPr/>
        </p:nvSpPr>
        <p:spPr bwMode="auto">
          <a:xfrm>
            <a:off x="0" y="0"/>
            <a:ext cx="9144000" cy="6858000"/>
          </a:xfrm>
          <a:prstGeom prst="rect">
            <a:avLst/>
          </a:prstGeom>
          <a:solidFill>
            <a:schemeClr val="accent2">
              <a:alpha val="20000"/>
            </a:schemeClr>
          </a:solidFill>
          <a:ln>
            <a:noFill/>
          </a:ln>
        </p:spPr>
        <p:txBody>
          <a:bodyPr wrap="none"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Tx/>
              <a:buNone/>
              <a:defRPr/>
            </a:pPr>
            <a:endParaRPr lang="zh-CN" altLang="en-US">
              <a:solidFill>
                <a:srgbClr val="080808"/>
              </a:solidFill>
              <a:ea typeface="微软雅黑" panose="020B0503020204020204" charset="-122"/>
            </a:endParaRPr>
          </a:p>
        </p:txBody>
      </p:sp>
      <p:pic>
        <p:nvPicPr>
          <p:cNvPr id="2051" name="Picture 25" descr="封面"/>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69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17"/>
          <p:cNvSpPr>
            <a:spLocks noGrp="1" noChangeArrowheads="1"/>
          </p:cNvSpPr>
          <p:nvPr>
            <p:ph type="title" idx="4294967295"/>
          </p:nvPr>
        </p:nvSpPr>
        <p:spPr bwMode="auto">
          <a:xfrm>
            <a:off x="457200" y="2708275"/>
            <a:ext cx="8229600" cy="1143000"/>
          </a:xfrm>
          <a:prstGeom prst="rect">
            <a:avLst/>
          </a:prstGeom>
          <a:noFill/>
          <a:ln>
            <a:noFill/>
          </a:ln>
          <a:effectLst>
            <a:outerShdw dist="3592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3" name="Rectangle 18"/>
          <p:cNvSpPr>
            <a:spLocks noGrp="1" noChangeArrowheads="1"/>
          </p:cNvSpPr>
          <p:nvPr>
            <p:ph type="body" idx="9"/>
          </p:nvPr>
        </p:nvSpPr>
        <p:spPr bwMode="auto">
          <a:xfrm>
            <a:off x="4427538" y="4005263"/>
            <a:ext cx="4105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a:r>
              <a:rPr lang="zh-CN" altLang="en-US"/>
              <a:t>单击此处编辑母版文本样式</a:t>
            </a:r>
            <a:endParaRPr lang="zh-CN" altLang="en-US"/>
          </a:p>
        </p:txBody>
      </p:sp>
      <p:sp>
        <p:nvSpPr>
          <p:cNvPr id="2054" name="Rectangle 22"/>
          <p:cNvSpPr>
            <a:spLocks noChangeArrowheads="1"/>
          </p:cNvSpPr>
          <p:nvPr/>
        </p:nvSpPr>
        <p:spPr bwMode="auto">
          <a:xfrm>
            <a:off x="0" y="1773238"/>
            <a:ext cx="9144000" cy="71437"/>
          </a:xfrm>
          <a:prstGeom prst="rect">
            <a:avLst/>
          </a:prstGeom>
          <a:solidFill>
            <a:schemeClr val="accent2"/>
          </a:solidFill>
          <a:ln>
            <a:noFill/>
          </a:ln>
        </p:spPr>
        <p:txBody>
          <a:bodyPr wrap="none"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buFontTx/>
              <a:buNone/>
              <a:defRPr/>
            </a:pPr>
            <a:endParaRPr lang="zh-CN" altLang="en-US">
              <a:solidFill>
                <a:srgbClr val="080808"/>
              </a:solidFill>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txStyles>
    <p:titleStyle>
      <a:lvl1pPr algn="ctr" rtl="0" eaLnBrk="0" fontAlgn="base" hangingPunct="0">
        <a:spcBef>
          <a:spcPct val="0"/>
        </a:spcBef>
        <a:spcAft>
          <a:spcPct val="0"/>
        </a:spcAft>
        <a:defRPr sz="5000" b="1">
          <a:solidFill>
            <a:schemeClr val="bg1"/>
          </a:solidFill>
          <a:latin typeface="+mj-lt"/>
          <a:ea typeface="微软雅黑" panose="020B0503020204020204" charset="-122"/>
          <a:cs typeface="+mj-cs"/>
        </a:defRPr>
      </a:lvl1pPr>
      <a:lvl2pPr algn="ctr" rtl="0" eaLnBrk="0" fontAlgn="base" hangingPunct="0">
        <a:spcBef>
          <a:spcPct val="0"/>
        </a:spcBef>
        <a:spcAft>
          <a:spcPct val="0"/>
        </a:spcAft>
        <a:defRPr sz="5000" b="1">
          <a:solidFill>
            <a:schemeClr val="bg1"/>
          </a:solidFill>
          <a:latin typeface="Arial" panose="020B0604020202090204" pitchFamily="34" charset="0"/>
          <a:ea typeface="微软雅黑" panose="020B0503020204020204" charset="-122"/>
        </a:defRPr>
      </a:lvl2pPr>
      <a:lvl3pPr algn="ctr" rtl="0" eaLnBrk="0" fontAlgn="base" hangingPunct="0">
        <a:spcBef>
          <a:spcPct val="0"/>
        </a:spcBef>
        <a:spcAft>
          <a:spcPct val="0"/>
        </a:spcAft>
        <a:defRPr sz="5000" b="1">
          <a:solidFill>
            <a:schemeClr val="bg1"/>
          </a:solidFill>
          <a:latin typeface="Arial" panose="020B0604020202090204" pitchFamily="34" charset="0"/>
          <a:ea typeface="微软雅黑" panose="020B0503020204020204" charset="-122"/>
        </a:defRPr>
      </a:lvl3pPr>
      <a:lvl4pPr algn="ctr" rtl="0" eaLnBrk="0" fontAlgn="base" hangingPunct="0">
        <a:spcBef>
          <a:spcPct val="0"/>
        </a:spcBef>
        <a:spcAft>
          <a:spcPct val="0"/>
        </a:spcAft>
        <a:defRPr sz="5000" b="1">
          <a:solidFill>
            <a:schemeClr val="bg1"/>
          </a:solidFill>
          <a:latin typeface="Arial" panose="020B0604020202090204" pitchFamily="34" charset="0"/>
          <a:ea typeface="微软雅黑" panose="020B0503020204020204" charset="-122"/>
        </a:defRPr>
      </a:lvl4pPr>
      <a:lvl5pPr algn="ctr" rtl="0" eaLnBrk="0" fontAlgn="base" hangingPunct="0">
        <a:spcBef>
          <a:spcPct val="0"/>
        </a:spcBef>
        <a:spcAft>
          <a:spcPct val="0"/>
        </a:spcAft>
        <a:defRPr sz="5000" b="1">
          <a:solidFill>
            <a:schemeClr val="bg1"/>
          </a:solidFill>
          <a:latin typeface="Arial" panose="020B0604020202090204" pitchFamily="34" charset="0"/>
          <a:ea typeface="微软雅黑" panose="020B0503020204020204" charset="-122"/>
        </a:defRPr>
      </a:lvl5pPr>
      <a:lvl6pPr marL="457200" algn="ctr" rtl="0" fontAlgn="base">
        <a:spcBef>
          <a:spcPct val="0"/>
        </a:spcBef>
        <a:spcAft>
          <a:spcPct val="0"/>
        </a:spcAft>
        <a:defRPr sz="5000" b="1">
          <a:solidFill>
            <a:schemeClr val="bg1"/>
          </a:solidFill>
          <a:latin typeface="Arial" panose="020B0604020202090204" pitchFamily="34" charset="0"/>
          <a:ea typeface="黑体" panose="02010609060101010101" pitchFamily="49" charset="-122"/>
        </a:defRPr>
      </a:lvl6pPr>
      <a:lvl7pPr marL="914400" algn="ctr" rtl="0" fontAlgn="base">
        <a:spcBef>
          <a:spcPct val="0"/>
        </a:spcBef>
        <a:spcAft>
          <a:spcPct val="0"/>
        </a:spcAft>
        <a:defRPr sz="5000" b="1">
          <a:solidFill>
            <a:schemeClr val="bg1"/>
          </a:solidFill>
          <a:latin typeface="Arial" panose="020B0604020202090204" pitchFamily="34" charset="0"/>
          <a:ea typeface="黑体" panose="02010609060101010101" pitchFamily="49" charset="-122"/>
        </a:defRPr>
      </a:lvl7pPr>
      <a:lvl8pPr marL="1371600" algn="ctr" rtl="0" fontAlgn="base">
        <a:spcBef>
          <a:spcPct val="0"/>
        </a:spcBef>
        <a:spcAft>
          <a:spcPct val="0"/>
        </a:spcAft>
        <a:defRPr sz="5000" b="1">
          <a:solidFill>
            <a:schemeClr val="bg1"/>
          </a:solidFill>
          <a:latin typeface="Arial" panose="020B0604020202090204" pitchFamily="34" charset="0"/>
          <a:ea typeface="黑体" panose="02010609060101010101" pitchFamily="49" charset="-122"/>
        </a:defRPr>
      </a:lvl8pPr>
      <a:lvl9pPr marL="1828800" algn="ctr" rtl="0" fontAlgn="base">
        <a:spcBef>
          <a:spcPct val="0"/>
        </a:spcBef>
        <a:spcAft>
          <a:spcPct val="0"/>
        </a:spcAft>
        <a:defRPr sz="5000" b="1">
          <a:solidFill>
            <a:schemeClr val="bg1"/>
          </a:solidFill>
          <a:latin typeface="Arial" panose="020B0604020202090204" pitchFamily="34" charset="0"/>
          <a:ea typeface="黑体" panose="02010609060101010101" pitchFamily="49" charset="-122"/>
        </a:defRPr>
      </a:lvl9pPr>
    </p:titleStyle>
    <p:bodyStyle>
      <a:lvl1pPr marL="342900" indent="-342900" algn="r" rtl="0" eaLnBrk="0" fontAlgn="base" hangingPunct="0">
        <a:spcBef>
          <a:spcPct val="20000"/>
        </a:spcBef>
        <a:spcAft>
          <a:spcPct val="0"/>
        </a:spcAft>
        <a:buChar char="•"/>
        <a:defRPr sz="2500" b="1">
          <a:solidFill>
            <a:schemeClr val="bg1"/>
          </a:solidFill>
          <a:latin typeface="+mn-lt"/>
          <a:ea typeface="微软雅黑" panose="020B050302020402020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defRPr sz="2000">
          <a:solidFill>
            <a:schemeClr val="tx1"/>
          </a:solidFill>
          <a:latin typeface="+mn-lt"/>
          <a:ea typeface="宋体" pitchFamily="2" charset="-122"/>
        </a:defRPr>
      </a:lvl6pPr>
      <a:lvl7pPr marL="2971800" indent="-228600" algn="l" rtl="0" fontAlgn="base">
        <a:spcBef>
          <a:spcPct val="20000"/>
        </a:spcBef>
        <a:spcAft>
          <a:spcPct val="0"/>
        </a:spcAft>
        <a:defRPr sz="2000">
          <a:solidFill>
            <a:schemeClr val="tx1"/>
          </a:solidFill>
          <a:latin typeface="+mn-lt"/>
          <a:ea typeface="宋体" pitchFamily="2" charset="-122"/>
        </a:defRPr>
      </a:lvl7pPr>
      <a:lvl8pPr marL="3429000" indent="-228600" algn="l" rtl="0" fontAlgn="base">
        <a:spcBef>
          <a:spcPct val="20000"/>
        </a:spcBef>
        <a:spcAft>
          <a:spcPct val="0"/>
        </a:spcAft>
        <a:defRPr sz="2000">
          <a:solidFill>
            <a:schemeClr val="tx1"/>
          </a:solidFill>
          <a:latin typeface="+mn-lt"/>
          <a:ea typeface="宋体" pitchFamily="2" charset="-122"/>
        </a:defRPr>
      </a:lvl8pPr>
      <a:lvl9pPr marL="3886200" indent="-228600" algn="l" rtl="0" fontAlgn="base">
        <a:spcBef>
          <a:spcPct val="20000"/>
        </a:spcBef>
        <a:spcAft>
          <a:spcPct val="0"/>
        </a:spcAft>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4.emf"/><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7.png"/><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tags" Target="../tags/tag8.xml"/><Relationship Id="rId10" Type="http://schemas.openxmlformats.org/officeDocument/2006/relationships/image" Target="../media/image8.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1.bin"/><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tags" Target="../tags/tag35.xml"/><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tags" Target="../tags/tag36.xml"/><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9.xml"/><Relationship Id="rId3" Type="http://schemas.openxmlformats.org/officeDocument/2006/relationships/image" Target="../media/image24.png"/><Relationship Id="rId2" Type="http://schemas.openxmlformats.org/officeDocument/2006/relationships/tags" Target="../tags/tag38.xml"/><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1.xml"/><Relationship Id="rId2" Type="http://schemas.openxmlformats.org/officeDocument/2006/relationships/image" Target="../media/image25.png"/><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image" Target="../media/image8.jpeg"/><Relationship Id="rId4" Type="http://schemas.openxmlformats.org/officeDocument/2006/relationships/tags" Target="../tags/tag44.xml"/><Relationship Id="rId3" Type="http://schemas.openxmlformats.org/officeDocument/2006/relationships/image" Target="../media/image10.emf"/><Relationship Id="rId2" Type="http://schemas.openxmlformats.org/officeDocument/2006/relationships/tags" Target="../tags/tag43.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8.jpeg"/><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image" Target="../media/image8.jpeg"/><Relationship Id="rId4" Type="http://schemas.openxmlformats.org/officeDocument/2006/relationships/tags" Target="../tags/tag49.xml"/><Relationship Id="rId3" Type="http://schemas.openxmlformats.org/officeDocument/2006/relationships/image" Target="../media/image10.emf"/><Relationship Id="rId2" Type="http://schemas.openxmlformats.org/officeDocument/2006/relationships/tags" Target="../tags/tag48.xml"/><Relationship Id="rId1" Type="http://schemas.openxmlformats.org/officeDocument/2006/relationships/tags" Target="../tags/tag47.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jpeg"/><Relationship Id="rId7" Type="http://schemas.openxmlformats.org/officeDocument/2006/relationships/tags" Target="../tags/tag56.xml"/><Relationship Id="rId6" Type="http://schemas.openxmlformats.org/officeDocument/2006/relationships/image" Target="../media/image4.emf"/><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7.png"/><Relationship Id="rId2" Type="http://schemas.openxmlformats.org/officeDocument/2006/relationships/tags" Target="../tags/tag53.xml"/><Relationship Id="rId10" Type="http://schemas.openxmlformats.org/officeDocument/2006/relationships/notesSlide" Target="../notesSlides/notesSlide17.xml"/><Relationship Id="rId1" Type="http://schemas.openxmlformats.org/officeDocument/2006/relationships/tags" Target="../tags/tag5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8" Type="http://schemas.openxmlformats.org/officeDocument/2006/relationships/slideLayout" Target="../slideLayouts/slideLayout7.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34.xml"/><Relationship Id="rId3" Type="http://schemas.openxmlformats.org/officeDocument/2006/relationships/image" Target="../media/image8.jpeg"/><Relationship Id="rId2" Type="http://schemas.openxmlformats.org/officeDocument/2006/relationships/image" Target="../media/image10.emf"/><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2"/>
          <p:cNvSpPr>
            <a:spLocks noGrp="1" noChangeArrowheads="1"/>
          </p:cNvSpPr>
          <p:nvPr>
            <p:ph type="title"/>
            <p:custDataLst>
              <p:tags r:id="rId1"/>
            </p:custDataLst>
          </p:nvPr>
        </p:nvSpPr>
        <p:spPr bwMode="auto">
          <a:xfrm>
            <a:off x="0" y="188913"/>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5362" name="Picture 25" descr="封面"/>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38100"/>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363" name="标题 1"/>
          <p:cNvSpPr txBox="1">
            <a:spLocks noChangeArrowheads="1"/>
          </p:cNvSpPr>
          <p:nvPr>
            <p:custDataLst>
              <p:tags r:id="rId4"/>
            </p:custDataLst>
          </p:nvPr>
        </p:nvSpPr>
        <p:spPr bwMode="auto">
          <a:xfrm>
            <a:off x="176213" y="2311400"/>
            <a:ext cx="8891587"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eaLnBrk="0" hangingPunct="0"/>
            <a:r>
              <a:rPr lang="zh-CN" altLang="zh-CN" sz="3600" b="1" dirty="0">
                <a:solidFill>
                  <a:schemeClr val="bg1"/>
                </a:solidFill>
                <a:latin typeface="黑体" panose="02010609060101010101" pitchFamily="49" charset="-122"/>
                <a:ea typeface="黑体" panose="02010609060101010101" pitchFamily="49" charset="-122"/>
              </a:rPr>
              <a:t>国网江西信通公司-信息调度数字化能力提升</a:t>
            </a:r>
            <a:r>
              <a:rPr lang="en-US" altLang="zh-CN" sz="3600" b="1" dirty="0">
                <a:solidFill>
                  <a:schemeClr val="bg1"/>
                </a:solidFill>
                <a:latin typeface="黑体" panose="02010609060101010101" pitchFamily="49" charset="-122"/>
                <a:ea typeface="黑体" panose="02010609060101010101" pitchFamily="49" charset="-122"/>
              </a:rPr>
              <a:t>-</a:t>
            </a:r>
            <a:r>
              <a:rPr lang="zh-CN" altLang="en-US" sz="3600" b="1" dirty="0">
                <a:solidFill>
                  <a:schemeClr val="bg1"/>
                </a:solidFill>
                <a:latin typeface="黑体" panose="02010609060101010101" pitchFamily="49" charset="-122"/>
                <a:ea typeface="黑体" panose="02010609060101010101" pitchFamily="49" charset="-122"/>
              </a:rPr>
              <a:t>设计开发项目（运行感知分析与故障预判</a:t>
            </a:r>
            <a:r>
              <a:rPr lang="zh-CN" altLang="en-US" sz="3600" b="1" dirty="0">
                <a:solidFill>
                  <a:schemeClr val="bg1"/>
                </a:solidFill>
                <a:latin typeface="黑体" panose="02010609060101010101" pitchFamily="49" charset="-122"/>
                <a:ea typeface="黑体" panose="02010609060101010101" pitchFamily="49" charset="-122"/>
              </a:rPr>
              <a:t>监测能力提升）</a:t>
            </a:r>
            <a:endParaRPr lang="zh-CN" altLang="zh-CN" sz="3600" b="1" dirty="0">
              <a:solidFill>
                <a:schemeClr val="bg1"/>
              </a:solidFill>
              <a:latin typeface="黑体" panose="02010609060101010101" pitchFamily="49" charset="-122"/>
              <a:ea typeface="黑体" panose="02010609060101010101" pitchFamily="49" charset="-122"/>
            </a:endParaRPr>
          </a:p>
          <a:p>
            <a:pPr algn="ctr" eaLnBrk="0" hangingPunct="0"/>
            <a:r>
              <a:rPr lang="zh-CN" altLang="en-US" sz="3600" b="1" dirty="0">
                <a:solidFill>
                  <a:schemeClr val="bg1"/>
                </a:solidFill>
                <a:latin typeface="黑体" panose="02010609060101010101" pitchFamily="49" charset="-122"/>
                <a:ea typeface="黑体" panose="02010609060101010101" pitchFamily="49" charset="-122"/>
              </a:rPr>
              <a:t>验收工作汇报</a:t>
            </a:r>
            <a:endParaRPr lang="en-US" altLang="zh-CN" sz="3600" b="1" dirty="0">
              <a:solidFill>
                <a:schemeClr val="bg1"/>
              </a:solidFill>
              <a:latin typeface="黑体" panose="02010609060101010101" pitchFamily="49" charset="-122"/>
              <a:ea typeface="黑体" panose="02010609060101010101" pitchFamily="49" charset="-122"/>
            </a:endParaRPr>
          </a:p>
        </p:txBody>
      </p:sp>
      <p:sp>
        <p:nvSpPr>
          <p:cNvPr id="15364" name="副标题 2"/>
          <p:cNvSpPr txBox="1">
            <a:spLocks noChangeArrowheads="1"/>
          </p:cNvSpPr>
          <p:nvPr>
            <p:custDataLst>
              <p:tags r:id="rId5"/>
            </p:custDataLst>
          </p:nvPr>
        </p:nvSpPr>
        <p:spPr bwMode="auto">
          <a:xfrm>
            <a:off x="0" y="5246688"/>
            <a:ext cx="9144000"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a:spcBef>
                <a:spcPct val="20000"/>
              </a:spcBef>
            </a:pPr>
            <a:r>
              <a:rPr lang="zh-CN" altLang="en-US" sz="2500" b="1" dirty="0">
                <a:solidFill>
                  <a:srgbClr val="094EAA"/>
                </a:solidFill>
                <a:latin typeface="微软雅黑" panose="020B0503020204020204" charset="-122"/>
                <a:ea typeface="微软雅黑" panose="020B0503020204020204" charset="-122"/>
              </a:rPr>
              <a:t>国网江西省电力有限公司信息通信分公司</a:t>
            </a:r>
            <a:endParaRPr lang="zh-CN" altLang="en-US" sz="2500" b="1" dirty="0">
              <a:solidFill>
                <a:srgbClr val="094EAA"/>
              </a:solidFill>
              <a:latin typeface="微软雅黑" panose="020B0503020204020204" charset="-122"/>
              <a:ea typeface="微软雅黑" panose="020B0503020204020204" charset="-122"/>
            </a:endParaRPr>
          </a:p>
        </p:txBody>
      </p:sp>
      <p:sp>
        <p:nvSpPr>
          <p:cNvPr id="15365" name="副标题 2"/>
          <p:cNvSpPr txBox="1">
            <a:spLocks noChangeArrowheads="1"/>
          </p:cNvSpPr>
          <p:nvPr>
            <p:custDataLst>
              <p:tags r:id="rId6"/>
            </p:custDataLst>
          </p:nvPr>
        </p:nvSpPr>
        <p:spPr bwMode="auto">
          <a:xfrm>
            <a:off x="49848" y="5868035"/>
            <a:ext cx="9144000"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a:spcBef>
                <a:spcPct val="20000"/>
              </a:spcBef>
            </a:pPr>
            <a:r>
              <a:rPr lang="en-US" altLang="zh-CN" sz="2500" b="1" dirty="0">
                <a:solidFill>
                  <a:srgbClr val="094EAA"/>
                </a:solidFill>
                <a:latin typeface="微软雅黑" panose="020B0503020204020204" charset="-122"/>
                <a:ea typeface="微软雅黑" panose="020B0503020204020204" charset="-122"/>
              </a:rPr>
              <a:t>2024</a:t>
            </a:r>
            <a:r>
              <a:rPr lang="zh-CN" altLang="en-US" sz="2500" b="1" dirty="0">
                <a:solidFill>
                  <a:srgbClr val="094EAA"/>
                </a:solidFill>
                <a:latin typeface="微软雅黑" panose="020B0503020204020204" charset="-122"/>
                <a:ea typeface="微软雅黑" panose="020B0503020204020204" charset="-122"/>
              </a:rPr>
              <a:t>年</a:t>
            </a:r>
            <a:r>
              <a:rPr lang="en-US" altLang="zh-CN" sz="2500" b="1" dirty="0">
                <a:solidFill>
                  <a:srgbClr val="094EAA"/>
                </a:solidFill>
                <a:latin typeface="微软雅黑" panose="020B0503020204020204" charset="-122"/>
                <a:ea typeface="微软雅黑" panose="020B0503020204020204" charset="-122"/>
              </a:rPr>
              <a:t>11</a:t>
            </a:r>
            <a:r>
              <a:rPr lang="zh-CN" altLang="en-US" sz="2500" b="1" dirty="0">
                <a:solidFill>
                  <a:srgbClr val="094EAA"/>
                </a:solidFill>
                <a:latin typeface="微软雅黑" panose="020B0503020204020204" charset="-122"/>
                <a:ea typeface="微软雅黑" panose="020B0503020204020204" charset="-122"/>
              </a:rPr>
              <a:t>月</a:t>
            </a:r>
            <a:endParaRPr lang="zh-CN" altLang="en-US" sz="2500" b="1" dirty="0">
              <a:solidFill>
                <a:srgbClr val="094EAA"/>
              </a:solidFill>
              <a:latin typeface="微软雅黑" panose="020B0503020204020204" charset="-122"/>
              <a:ea typeface="微软雅黑" panose="020B0503020204020204" charset="-122"/>
            </a:endParaRPr>
          </a:p>
        </p:txBody>
      </p:sp>
      <p:pic>
        <p:nvPicPr>
          <p:cNvPr id="15366" name="Picture 9"/>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57150" y="190500"/>
            <a:ext cx="2447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 descr="D:\wx\{22875BE2-7AEC-47CB-B17E-51792802CDA6}.jpg"/>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0" y="38100"/>
            <a:ext cx="291623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4. </a:t>
              </a:r>
              <a:r>
                <a:rPr lang="zh-CN" altLang="en-US" b="1" dirty="0">
                  <a:solidFill>
                    <a:schemeClr val="bg1"/>
                  </a:solidFill>
                  <a:latin typeface="微软雅黑" panose="020B0503020204020204" charset="-122"/>
                  <a:ea typeface="微软雅黑" panose="020B0503020204020204" charset="-122"/>
                </a:rPr>
                <a:t>统计分析场景</a:t>
              </a:r>
              <a:endParaRPr lang="zh-CN" altLang="en-US" b="1" dirty="0">
                <a:solidFill>
                  <a:schemeClr val="bg1"/>
                </a:solidFill>
                <a:latin typeface="微软雅黑" panose="020B0503020204020204" charset="-122"/>
                <a:ea typeface="微软雅黑" panose="020B0503020204020204" charset="-122"/>
              </a:endParaRPr>
            </a:p>
          </p:txBody>
        </p:sp>
      </p:grpSp>
      <p:sp>
        <p:nvSpPr>
          <p:cNvPr id="2" name="文本框 1"/>
          <p:cNvSpPr txBox="1"/>
          <p:nvPr/>
        </p:nvSpPr>
        <p:spPr>
          <a:xfrm>
            <a:off x="590550" y="1856740"/>
            <a:ext cx="8136890" cy="1419860"/>
          </a:xfrm>
          <a:prstGeom prst="rect">
            <a:avLst/>
          </a:prstGeom>
          <a:noFill/>
        </p:spPr>
        <p:txBody>
          <a:bodyPr wrap="square" rtlCol="0" anchor="t">
            <a:spAutoFit/>
          </a:bodyPr>
          <a:p>
            <a:pPr indent="457200" eaLnBrk="1" latinLnBrk="0" hangingPunct="1">
              <a:lnSpc>
                <a:spcPct val="120000"/>
              </a:lnSpc>
            </a:pPr>
            <a:r>
              <a:rPr lang="zh-CN" altLang="zh-CN" sz="1800" b="1" dirty="0">
                <a:solidFill>
                  <a:srgbClr val="EC7417"/>
                </a:solidFill>
                <a:latin typeface="微软雅黑" panose="020B0503020204020204" charset="-122"/>
                <a:ea typeface="微软雅黑" panose="020B0503020204020204" charset="-122"/>
              </a:rPr>
              <a:t>设备运行月报系统</a:t>
            </a:r>
            <a:r>
              <a:rPr lang="zh-CN" altLang="zh-CN" sz="1800" b="1" dirty="0">
                <a:solidFill>
                  <a:srgbClr val="009999"/>
                </a:solidFill>
                <a:latin typeface="微软雅黑" panose="020B0503020204020204" charset="-122"/>
                <a:ea typeface="微软雅黑" panose="020B0503020204020204" charset="-122"/>
              </a:rPr>
              <a:t>实现自动生成上月《信息设备状态评估月报》，报告中包含主机概况（物理机、资源池、云平台）资产分布情况分析、资源分配情况分析等、存储概况包含存储容量月增量情况及总体情况分析、设备告警及维修情况、资源分析针对主机空载重载情况分析。</a:t>
            </a:r>
            <a:endParaRPr lang="zh-CN" altLang="zh-CN" sz="1800" b="1" dirty="0">
              <a:solidFill>
                <a:srgbClr val="009999"/>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4"/>
          <a:stretch>
            <a:fillRect/>
          </a:stretch>
        </p:blipFill>
        <p:spPr>
          <a:xfrm>
            <a:off x="702310" y="3440430"/>
            <a:ext cx="5671820" cy="2649855"/>
          </a:xfrm>
          <a:prstGeom prst="rect">
            <a:avLst/>
          </a:prstGeom>
        </p:spPr>
      </p:pic>
      <p:pic>
        <p:nvPicPr>
          <p:cNvPr id="8" name="图片 7"/>
          <p:cNvPicPr>
            <a:picLocks noChangeAspect="1"/>
          </p:cNvPicPr>
          <p:nvPr/>
        </p:nvPicPr>
        <p:blipFill>
          <a:blip r:embed="rId5"/>
          <a:stretch>
            <a:fillRect/>
          </a:stretch>
        </p:blipFill>
        <p:spPr>
          <a:xfrm>
            <a:off x="2695575" y="3440430"/>
            <a:ext cx="6031865" cy="2813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4. </a:t>
              </a:r>
              <a:r>
                <a:rPr lang="zh-CN" altLang="en-US" b="1" dirty="0">
                  <a:solidFill>
                    <a:schemeClr val="bg1"/>
                  </a:solidFill>
                  <a:latin typeface="微软雅黑" panose="020B0503020204020204" charset="-122"/>
                  <a:ea typeface="微软雅黑" panose="020B0503020204020204" charset="-122"/>
                </a:rPr>
                <a:t>统计分析场景</a:t>
              </a:r>
              <a:endParaRPr lang="zh-CN" altLang="en-US" b="1" dirty="0">
                <a:solidFill>
                  <a:schemeClr val="bg1"/>
                </a:solidFill>
                <a:latin typeface="微软雅黑" panose="020B0503020204020204" charset="-122"/>
                <a:ea typeface="微软雅黑" panose="020B0503020204020204" charset="-122"/>
              </a:endParaRPr>
            </a:p>
          </p:txBody>
        </p:sp>
      </p:grpSp>
      <p:sp>
        <p:nvSpPr>
          <p:cNvPr id="2" name="文本框 1"/>
          <p:cNvSpPr txBox="1"/>
          <p:nvPr/>
        </p:nvSpPr>
        <p:spPr>
          <a:xfrm>
            <a:off x="590550" y="1856740"/>
            <a:ext cx="8136890" cy="1087755"/>
          </a:xfrm>
          <a:prstGeom prst="rect">
            <a:avLst/>
          </a:prstGeom>
          <a:noFill/>
        </p:spPr>
        <p:txBody>
          <a:bodyPr wrap="square" rtlCol="0" anchor="t">
            <a:spAutoFit/>
          </a:bodyPr>
          <a:p>
            <a:pPr indent="457200" eaLnBrk="1" latinLnBrk="0" hangingPunct="1">
              <a:lnSpc>
                <a:spcPct val="120000"/>
              </a:lnSpc>
            </a:pPr>
            <a:r>
              <a:rPr lang="zh-CN" altLang="zh-CN" sz="1800" b="1" dirty="0">
                <a:solidFill>
                  <a:srgbClr val="EC7417"/>
                </a:solidFill>
                <a:latin typeface="微软雅黑" panose="020B0503020204020204" charset="-122"/>
                <a:ea typeface="微软雅黑" panose="020B0503020204020204" charset="-122"/>
              </a:rPr>
              <a:t>实用化统计</a:t>
            </a:r>
            <a:r>
              <a:rPr lang="zh-CN" altLang="zh-CN" sz="1800" b="1" dirty="0">
                <a:solidFill>
                  <a:srgbClr val="009999"/>
                </a:solidFill>
                <a:latin typeface="微软雅黑" panose="020B0503020204020204" charset="-122"/>
                <a:ea typeface="微软雅黑" panose="020B0503020204020204" charset="-122"/>
              </a:rPr>
              <a:t>国网江西信通公司-IT资源可视化及流程管理微应用优化完善提升-设计开发项目的实用化情况，可以查看每天使用IT资源可视化和自建业务流程的登录日志，并支持导出。</a:t>
            </a:r>
            <a:endParaRPr lang="zh-CN" altLang="zh-CN" sz="1800" b="1" dirty="0">
              <a:solidFill>
                <a:srgbClr val="009999"/>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4"/>
          <a:stretch>
            <a:fillRect/>
          </a:stretch>
        </p:blipFill>
        <p:spPr>
          <a:xfrm>
            <a:off x="681990" y="3014980"/>
            <a:ext cx="5238750" cy="3237230"/>
          </a:xfrm>
          <a:prstGeom prst="rect">
            <a:avLst/>
          </a:prstGeom>
        </p:spPr>
      </p:pic>
      <p:pic>
        <p:nvPicPr>
          <p:cNvPr id="8" name="图片 7"/>
          <p:cNvPicPr>
            <a:picLocks noChangeAspect="1"/>
          </p:cNvPicPr>
          <p:nvPr/>
        </p:nvPicPr>
        <p:blipFill>
          <a:blip r:embed="rId5"/>
          <a:stretch>
            <a:fillRect/>
          </a:stretch>
        </p:blipFill>
        <p:spPr>
          <a:xfrm>
            <a:off x="1719580" y="3014980"/>
            <a:ext cx="5562600" cy="3236595"/>
          </a:xfrm>
          <a:prstGeom prst="rect">
            <a:avLst/>
          </a:prstGeom>
        </p:spPr>
      </p:pic>
      <p:pic>
        <p:nvPicPr>
          <p:cNvPr id="9" name="图片 8"/>
          <p:cNvPicPr>
            <a:picLocks noChangeAspect="1"/>
          </p:cNvPicPr>
          <p:nvPr/>
        </p:nvPicPr>
        <p:blipFill>
          <a:blip r:embed="rId6"/>
          <a:stretch>
            <a:fillRect/>
          </a:stretch>
        </p:blipFill>
        <p:spPr>
          <a:xfrm>
            <a:off x="2590165" y="3014980"/>
            <a:ext cx="6189980" cy="3235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4. </a:t>
              </a:r>
              <a:r>
                <a:rPr lang="zh-CN" altLang="en-US" b="1" dirty="0">
                  <a:solidFill>
                    <a:schemeClr val="bg1"/>
                  </a:solidFill>
                  <a:latin typeface="微软雅黑" panose="020B0503020204020204" charset="-122"/>
                  <a:ea typeface="微软雅黑" panose="020B0503020204020204" charset="-122"/>
                </a:rPr>
                <a:t>统计分析场景</a:t>
              </a:r>
              <a:endParaRPr lang="zh-CN" altLang="en-US" b="1" dirty="0">
                <a:solidFill>
                  <a:schemeClr val="bg1"/>
                </a:solidFill>
                <a:latin typeface="微软雅黑" panose="020B0503020204020204" charset="-122"/>
                <a:ea typeface="微软雅黑" panose="020B0503020204020204" charset="-122"/>
              </a:endParaRPr>
            </a:p>
          </p:txBody>
        </p:sp>
      </p:grpSp>
      <p:sp>
        <p:nvSpPr>
          <p:cNvPr id="2" name="文本框 1"/>
          <p:cNvSpPr txBox="1"/>
          <p:nvPr/>
        </p:nvSpPr>
        <p:spPr>
          <a:xfrm>
            <a:off x="590550" y="1856740"/>
            <a:ext cx="8136890" cy="1087755"/>
          </a:xfrm>
          <a:prstGeom prst="rect">
            <a:avLst/>
          </a:prstGeom>
          <a:noFill/>
        </p:spPr>
        <p:txBody>
          <a:bodyPr wrap="square" rtlCol="0" anchor="t">
            <a:spAutoFit/>
          </a:bodyPr>
          <a:p>
            <a:pPr indent="457200" eaLnBrk="1" latinLnBrk="0" hangingPunct="1">
              <a:lnSpc>
                <a:spcPct val="120000"/>
              </a:lnSpc>
            </a:pPr>
            <a:r>
              <a:rPr lang="zh-CN" altLang="zh-CN" sz="1800" b="1" dirty="0">
                <a:solidFill>
                  <a:srgbClr val="EC7417"/>
                </a:solidFill>
                <a:latin typeface="微软雅黑" panose="020B0503020204020204" charset="-122"/>
                <a:ea typeface="微软雅黑" panose="020B0503020204020204" charset="-122"/>
              </a:rPr>
              <a:t>工单执行情况分析</a:t>
            </a:r>
            <a:r>
              <a:rPr lang="zh-CN" altLang="zh-CN" sz="1800" b="1" dirty="0">
                <a:solidFill>
                  <a:srgbClr val="009999"/>
                </a:solidFill>
                <a:latin typeface="微软雅黑" panose="020B0503020204020204" charset="-122"/>
                <a:ea typeface="微软雅黑" panose="020B0503020204020204" charset="-122"/>
              </a:rPr>
              <a:t>实现工单执行情况分析，按班组维度分析各类工单执行情况，通过工单分析各班组工作量及完成情况，例如：资源申请流程中分析执行阶段对申请资源的合理化调整比例</a:t>
            </a:r>
            <a:r>
              <a:rPr lang="zh-CN" altLang="zh-CN" sz="1800" b="1" dirty="0">
                <a:solidFill>
                  <a:srgbClr val="009999"/>
                </a:solidFill>
                <a:latin typeface="微软雅黑" panose="020B0503020204020204" charset="-122"/>
                <a:ea typeface="微软雅黑" panose="020B0503020204020204" charset="-122"/>
              </a:rPr>
              <a:t>。</a:t>
            </a:r>
            <a:endParaRPr lang="zh-CN" altLang="zh-CN" sz="1800" b="1" dirty="0">
              <a:solidFill>
                <a:srgbClr val="009999"/>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4"/>
          <a:stretch>
            <a:fillRect/>
          </a:stretch>
        </p:blipFill>
        <p:spPr>
          <a:xfrm>
            <a:off x="681990" y="2883535"/>
            <a:ext cx="6425565" cy="3498215"/>
          </a:xfrm>
          <a:prstGeom prst="rect">
            <a:avLst/>
          </a:prstGeom>
        </p:spPr>
      </p:pic>
      <p:pic>
        <p:nvPicPr>
          <p:cNvPr id="5" name="图片 4"/>
          <p:cNvPicPr>
            <a:picLocks noChangeAspect="1"/>
          </p:cNvPicPr>
          <p:nvPr/>
        </p:nvPicPr>
        <p:blipFill>
          <a:blip r:embed="rId5"/>
          <a:stretch>
            <a:fillRect/>
          </a:stretch>
        </p:blipFill>
        <p:spPr>
          <a:xfrm>
            <a:off x="1685290" y="2883535"/>
            <a:ext cx="7005955" cy="3498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5. IT资源可视化场景</a:t>
              </a:r>
              <a:endParaRPr lang="en-US" altLang="zh-CN" b="1" dirty="0">
                <a:solidFill>
                  <a:schemeClr val="bg1"/>
                </a:solidFill>
                <a:latin typeface="微软雅黑" panose="020B0503020204020204" charset="-122"/>
                <a:ea typeface="微软雅黑" panose="020B0503020204020204" charset="-122"/>
              </a:endParaRPr>
            </a:p>
          </p:txBody>
        </p:sp>
      </p:grpSp>
      <p:sp>
        <p:nvSpPr>
          <p:cNvPr id="11" name="文本框 10"/>
          <p:cNvSpPr txBox="1"/>
          <p:nvPr/>
        </p:nvSpPr>
        <p:spPr>
          <a:xfrm>
            <a:off x="611505" y="2637155"/>
            <a:ext cx="4017645" cy="1889760"/>
          </a:xfrm>
          <a:prstGeom prst="rect">
            <a:avLst/>
          </a:prstGeom>
          <a:noFill/>
        </p:spPr>
        <p:txBody>
          <a:bodyPr wrap="square" rtlCol="0" anchor="t">
            <a:spAutoFit/>
          </a:bodyPr>
          <a:p>
            <a:pPr indent="457200" eaLnBrk="1" latinLnBrk="0" hangingPunct="1">
              <a:lnSpc>
                <a:spcPct val="130000"/>
              </a:lnSpc>
            </a:pPr>
            <a:r>
              <a:rPr lang="en-US" sz="1800" b="1" dirty="0">
                <a:solidFill>
                  <a:srgbClr val="009999"/>
                </a:solidFill>
                <a:latin typeface="微软雅黑" panose="020B0503020204020204" charset="-122"/>
                <a:ea typeface="微软雅黑" panose="020B0503020204020204" charset="-122"/>
              </a:rPr>
              <a:t>IT</a:t>
            </a:r>
            <a:r>
              <a:rPr lang="zh-CN" altLang="en-US" sz="1800" b="1" dirty="0">
                <a:solidFill>
                  <a:srgbClr val="009999"/>
                </a:solidFill>
                <a:latin typeface="微软雅黑" panose="020B0503020204020204" charset="-122"/>
                <a:ea typeface="微软雅黑" panose="020B0503020204020204" charset="-122"/>
              </a:rPr>
              <a:t>资源可视化系统通过与</a:t>
            </a:r>
            <a:r>
              <a:rPr lang="en-US" altLang="zh-CN" sz="1800" b="1" dirty="0">
                <a:solidFill>
                  <a:srgbClr val="009999"/>
                </a:solidFill>
                <a:latin typeface="微软雅黑" panose="020B0503020204020204" charset="-122"/>
                <a:ea typeface="微软雅黑" panose="020B0503020204020204" charset="-122"/>
              </a:rPr>
              <a:t>I6000</a:t>
            </a:r>
            <a:r>
              <a:rPr lang="zh-CN" altLang="en-US" sz="1800" b="1" dirty="0">
                <a:solidFill>
                  <a:srgbClr val="009999"/>
                </a:solidFill>
                <a:latin typeface="微软雅黑" panose="020B0503020204020204" charset="-122"/>
                <a:ea typeface="微软雅黑" panose="020B0503020204020204" charset="-122"/>
              </a:rPr>
              <a:t>流程、</a:t>
            </a:r>
            <a:r>
              <a:rPr lang="en-US" altLang="zh-CN" sz="1800" b="1" dirty="0">
                <a:solidFill>
                  <a:srgbClr val="009999"/>
                </a:solidFill>
                <a:latin typeface="微软雅黑" panose="020B0503020204020204" charset="-122"/>
                <a:ea typeface="微软雅黑" panose="020B0503020204020204" charset="-122"/>
              </a:rPr>
              <a:t>I6000</a:t>
            </a:r>
            <a:r>
              <a:rPr lang="zh-CN" altLang="en-US" sz="1800" b="1" dirty="0">
                <a:solidFill>
                  <a:srgbClr val="009999"/>
                </a:solidFill>
                <a:latin typeface="微软雅黑" panose="020B0503020204020204" charset="-122"/>
                <a:ea typeface="微软雅黑" panose="020B0503020204020204" charset="-122"/>
              </a:rPr>
              <a:t>监测、</a:t>
            </a:r>
            <a:r>
              <a:rPr lang="en-US" altLang="zh-CN" sz="1800" b="1" dirty="0">
                <a:solidFill>
                  <a:srgbClr val="009999"/>
                </a:solidFill>
                <a:latin typeface="微软雅黑" panose="020B0503020204020204" charset="-122"/>
                <a:ea typeface="微软雅黑" panose="020B0503020204020204" charset="-122"/>
              </a:rPr>
              <a:t>I6000</a:t>
            </a:r>
            <a:r>
              <a:rPr lang="zh-CN" altLang="en-US" sz="1800" b="1" dirty="0">
                <a:solidFill>
                  <a:srgbClr val="009999"/>
                </a:solidFill>
                <a:latin typeface="微软雅黑" panose="020B0503020204020204" charset="-122"/>
                <a:ea typeface="微软雅黑" panose="020B0503020204020204" charset="-122"/>
              </a:rPr>
              <a:t>配置、统一权限、微信机器人</a:t>
            </a:r>
            <a:r>
              <a:rPr lang="zh-CN" altLang="en-US" sz="1800" b="1" dirty="0">
                <a:solidFill>
                  <a:srgbClr val="009999"/>
                </a:solidFill>
                <a:latin typeface="微软雅黑" panose="020B0503020204020204" charset="-122"/>
                <a:ea typeface="微软雅黑" panose="020B0503020204020204" charset="-122"/>
              </a:rPr>
              <a:t>等接口贯通，打通各资源数据之间信息壁垒，</a:t>
            </a:r>
            <a:r>
              <a:rPr lang="zh-CN" altLang="en-US" sz="1800" b="1" dirty="0">
                <a:solidFill>
                  <a:srgbClr val="EC7417"/>
                </a:solidFill>
                <a:latin typeface="微软雅黑" panose="020B0503020204020204" charset="-122"/>
                <a:ea typeface="微软雅黑" panose="020B0503020204020204" charset="-122"/>
              </a:rPr>
              <a:t>统一接入</a:t>
            </a:r>
            <a:r>
              <a:rPr lang="en-US" altLang="zh-CN" sz="1800" b="1" dirty="0">
                <a:solidFill>
                  <a:srgbClr val="009999"/>
                </a:solidFill>
                <a:latin typeface="微软雅黑" panose="020B0503020204020204" charset="-122"/>
                <a:ea typeface="微软雅黑" panose="020B0503020204020204" charset="-122"/>
              </a:rPr>
              <a:t>IT</a:t>
            </a:r>
            <a:r>
              <a:rPr lang="zh-CN" altLang="en-US" sz="1800" b="1" dirty="0">
                <a:solidFill>
                  <a:srgbClr val="009999"/>
                </a:solidFill>
                <a:latin typeface="微软雅黑" panose="020B0503020204020204" charset="-122"/>
                <a:ea typeface="微软雅黑" panose="020B0503020204020204" charset="-122"/>
              </a:rPr>
              <a:t>资源可视化系统。</a:t>
            </a:r>
            <a:endParaRPr lang="zh-CN" altLang="en-US" sz="1800" b="1" dirty="0">
              <a:solidFill>
                <a:srgbClr val="009999"/>
              </a:solidFill>
              <a:latin typeface="微软雅黑" panose="020B0503020204020204" charset="-122"/>
              <a:ea typeface="微软雅黑" panose="020B0503020204020204" charset="-122"/>
            </a:endParaRPr>
          </a:p>
        </p:txBody>
      </p:sp>
      <p:graphicFrame>
        <p:nvGraphicFramePr>
          <p:cNvPr id="12" name="对象 11"/>
          <p:cNvGraphicFramePr/>
          <p:nvPr/>
        </p:nvGraphicFramePr>
        <p:xfrm>
          <a:off x="4657090" y="1809115"/>
          <a:ext cx="4078605" cy="3737610"/>
        </p:xfrm>
        <a:graphic>
          <a:graphicData uri="http://schemas.openxmlformats.org/presentationml/2006/ole">
            <mc:AlternateContent xmlns:mc="http://schemas.openxmlformats.org/markup-compatibility/2006">
              <mc:Choice xmlns:v="urn:schemas-microsoft-com:vml" Requires="v">
                <p:oleObj spid="_x0000_s13" name="" r:id="rId4" imgW="3670300" imgH="3368040" progId="Visio.Drawing.15">
                  <p:embed/>
                </p:oleObj>
              </mc:Choice>
              <mc:Fallback>
                <p:oleObj name="" r:id="rId4" imgW="3670300" imgH="3368040" progId="Visio.Drawing.15">
                  <p:embed/>
                  <p:pic>
                    <p:nvPicPr>
                      <p:cNvPr id="0" name="图片 12"/>
                      <p:cNvPicPr/>
                      <p:nvPr/>
                    </p:nvPicPr>
                    <p:blipFill>
                      <a:blip r:embed="rId5"/>
                      <a:stretch>
                        <a:fillRect/>
                      </a:stretch>
                    </p:blipFill>
                    <p:spPr>
                      <a:xfrm>
                        <a:off x="4657090" y="1809115"/>
                        <a:ext cx="4078605" cy="373761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custDataLst>
              <p:tags r:id="rId4"/>
            </p:custDataLst>
          </p:nvPr>
        </p:nvSpPr>
        <p:spPr bwMode="auto">
          <a:xfrm>
            <a:off x="395605" y="981075"/>
            <a:ext cx="8101965" cy="1072515"/>
          </a:xfrm>
          <a:prstGeom prst="rect">
            <a:avLst/>
          </a:prstGeom>
          <a:noFill/>
          <a:ln>
            <a:noFill/>
          </a:ln>
          <a:effectLst/>
          <a:extLst>
            <a:ext uri="{909E8E84-426E-40DD-AFC4-6F175D3DCCD1}">
              <a14:hiddenFill xmlns:a14="http://schemas.microsoft.com/office/drawing/2010/main">
                <a:solidFill>
                  <a:srgbClr val="009999"/>
                </a:solidFill>
              </a14:hiddenFill>
            </a:ext>
          </a:extLst>
        </p:spPr>
        <p:txBody>
          <a:bodyPr wrap="square" lIns="90170" tIns="46990" rIns="90170" bIns="46990" anchor="ctr"/>
          <a:lstStyle>
            <a:lvl1pPr>
              <a:defRPr>
                <a:solidFill>
                  <a:srgbClr val="000000"/>
                </a:solidFill>
                <a:latin typeface="Arial" panose="020B0604020202090204" pitchFamily="34" charset="0"/>
                <a:ea typeface="黑体" panose="02010609060101010101" pitchFamily="49" charset="-122"/>
              </a:defRPr>
            </a:lvl1pPr>
            <a:lvl2pPr marL="742950" indent="-285750">
              <a:defRPr>
                <a:solidFill>
                  <a:srgbClr val="000000"/>
                </a:solidFill>
                <a:latin typeface="Arial" panose="020B0604020202090204" pitchFamily="34" charset="0"/>
                <a:ea typeface="黑体" panose="02010609060101010101" pitchFamily="49" charset="-122"/>
              </a:defRPr>
            </a:lvl2pPr>
            <a:lvl3pPr marL="1143000" indent="-228600">
              <a:defRPr>
                <a:solidFill>
                  <a:srgbClr val="000000"/>
                </a:solidFill>
                <a:latin typeface="Arial" panose="020B0604020202090204" pitchFamily="34" charset="0"/>
                <a:ea typeface="黑体" panose="02010609060101010101" pitchFamily="49" charset="-122"/>
              </a:defRPr>
            </a:lvl3pPr>
            <a:lvl4pPr marL="1600200" indent="-228600">
              <a:defRPr>
                <a:solidFill>
                  <a:srgbClr val="000000"/>
                </a:solidFill>
                <a:latin typeface="Arial" panose="020B0604020202090204" pitchFamily="34" charset="0"/>
                <a:ea typeface="黑体" panose="02010609060101010101" pitchFamily="49" charset="-122"/>
              </a:defRPr>
            </a:lvl4pPr>
            <a:lvl5pPr marL="2057400" indent="-228600">
              <a:defRPr>
                <a:solidFill>
                  <a:srgbClr val="000000"/>
                </a:solidFill>
                <a:latin typeface="Arial" panose="020B060402020209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9pPr>
          </a:lstStyle>
          <a:p>
            <a:pPr algn="just">
              <a:lnSpc>
                <a:spcPct val="120000"/>
              </a:lnSpc>
              <a:spcBef>
                <a:spcPts val="0"/>
              </a:spcBef>
              <a:spcAft>
                <a:spcPts val="0"/>
              </a:spcAft>
              <a:buClrTx/>
              <a:buSzTx/>
              <a:buFontTx/>
            </a:pPr>
            <a:r>
              <a:rPr lang="zh-CN" altLang="en-US" sz="1600" b="1" dirty="0">
                <a:solidFill>
                  <a:srgbClr val="009999"/>
                </a:solidFill>
                <a:latin typeface="微软雅黑" panose="020B0503020204020204" charset="-122"/>
                <a:ea typeface="微软雅黑" panose="020B0503020204020204" charset="-122"/>
                <a:sym typeface="+mn-lt"/>
              </a:rPr>
              <a:t>     </a:t>
            </a:r>
            <a:r>
              <a:rPr lang="zh-CN" altLang="en-US" sz="1600" b="1" dirty="0">
                <a:solidFill>
                  <a:srgbClr val="EC7417"/>
                </a:solidFill>
                <a:latin typeface="微软雅黑" panose="020B0503020204020204" charset="-122"/>
                <a:ea typeface="微软雅黑" panose="020B0503020204020204" charset="-122"/>
                <a:sym typeface="+mn-lt"/>
              </a:rPr>
              <a:t>IT资源可视化-资源看板</a:t>
            </a:r>
            <a:r>
              <a:rPr lang="zh-CN" altLang="en-US" sz="1600" b="1" dirty="0">
                <a:solidFill>
                  <a:srgbClr val="009999"/>
                </a:solidFill>
                <a:latin typeface="微软雅黑" panose="020B0503020204020204" charset="-122"/>
                <a:ea typeface="微软雅黑" panose="020B0503020204020204" charset="-122"/>
                <a:sym typeface="+mn-lt"/>
              </a:rPr>
              <a:t>：</a:t>
            </a:r>
            <a:r>
              <a:rPr lang="zh-CN" altLang="en-US" sz="1600" b="1" dirty="0">
                <a:solidFill>
                  <a:srgbClr val="009999"/>
                </a:solidFill>
                <a:latin typeface="微软雅黑" panose="020B0503020204020204" charset="-122"/>
                <a:ea typeface="微软雅黑" panose="020B0503020204020204" charset="-122"/>
                <a:sym typeface="+mn-ea"/>
              </a:rPr>
              <a:t>以物理机、存储为根节点，分层展示各类资源规模情况及资源使用情况，包含云平台、资源池、传统物理机、磁盘阵列、备份一体机、数据中台信息。</a:t>
            </a:r>
            <a:endParaRPr lang="zh-CN" altLang="en-US" sz="1600" b="1" dirty="0">
              <a:solidFill>
                <a:srgbClr val="009999"/>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5"/>
          <a:stretch>
            <a:fillRect/>
          </a:stretch>
        </p:blipFill>
        <p:spPr>
          <a:xfrm>
            <a:off x="600075" y="2053590"/>
            <a:ext cx="7896860" cy="3993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custDataLst>
              <p:tags r:id="rId4"/>
            </p:custDataLst>
          </p:nvPr>
        </p:nvSpPr>
        <p:spPr bwMode="auto">
          <a:xfrm>
            <a:off x="395605" y="981075"/>
            <a:ext cx="8101965" cy="1072515"/>
          </a:xfrm>
          <a:prstGeom prst="rect">
            <a:avLst/>
          </a:prstGeom>
          <a:noFill/>
          <a:ln>
            <a:noFill/>
          </a:ln>
          <a:effectLst/>
          <a:extLst>
            <a:ext uri="{909E8E84-426E-40DD-AFC4-6F175D3DCCD1}">
              <a14:hiddenFill xmlns:a14="http://schemas.microsoft.com/office/drawing/2010/main">
                <a:solidFill>
                  <a:srgbClr val="009999"/>
                </a:solidFill>
              </a14:hiddenFill>
            </a:ext>
          </a:extLst>
        </p:spPr>
        <p:txBody>
          <a:bodyPr wrap="square" lIns="90170" tIns="46990" rIns="90170" bIns="46990" anchor="ctr"/>
          <a:lstStyle>
            <a:lvl1pPr>
              <a:defRPr>
                <a:solidFill>
                  <a:srgbClr val="000000"/>
                </a:solidFill>
                <a:latin typeface="Arial" panose="020B0604020202090204" pitchFamily="34" charset="0"/>
                <a:ea typeface="黑体" panose="02010609060101010101" pitchFamily="49" charset="-122"/>
              </a:defRPr>
            </a:lvl1pPr>
            <a:lvl2pPr marL="742950" indent="-285750">
              <a:defRPr>
                <a:solidFill>
                  <a:srgbClr val="000000"/>
                </a:solidFill>
                <a:latin typeface="Arial" panose="020B0604020202090204" pitchFamily="34" charset="0"/>
                <a:ea typeface="黑体" panose="02010609060101010101" pitchFamily="49" charset="-122"/>
              </a:defRPr>
            </a:lvl2pPr>
            <a:lvl3pPr marL="1143000" indent="-228600">
              <a:defRPr>
                <a:solidFill>
                  <a:srgbClr val="000000"/>
                </a:solidFill>
                <a:latin typeface="Arial" panose="020B0604020202090204" pitchFamily="34" charset="0"/>
                <a:ea typeface="黑体" panose="02010609060101010101" pitchFamily="49" charset="-122"/>
              </a:defRPr>
            </a:lvl3pPr>
            <a:lvl4pPr marL="1600200" indent="-228600">
              <a:defRPr>
                <a:solidFill>
                  <a:srgbClr val="000000"/>
                </a:solidFill>
                <a:latin typeface="Arial" panose="020B0604020202090204" pitchFamily="34" charset="0"/>
                <a:ea typeface="黑体" panose="02010609060101010101" pitchFamily="49" charset="-122"/>
              </a:defRPr>
            </a:lvl4pPr>
            <a:lvl5pPr marL="2057400" indent="-228600">
              <a:defRPr>
                <a:solidFill>
                  <a:srgbClr val="000000"/>
                </a:solidFill>
                <a:latin typeface="Arial" panose="020B060402020209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9pPr>
          </a:lstStyle>
          <a:p>
            <a:pPr algn="just">
              <a:lnSpc>
                <a:spcPct val="120000"/>
              </a:lnSpc>
              <a:spcBef>
                <a:spcPts val="0"/>
              </a:spcBef>
              <a:spcAft>
                <a:spcPts val="0"/>
              </a:spcAft>
              <a:buClrTx/>
              <a:buSzTx/>
              <a:buFontTx/>
            </a:pPr>
            <a:r>
              <a:rPr lang="zh-CN" altLang="en-US" sz="1600" b="1" dirty="0">
                <a:solidFill>
                  <a:srgbClr val="009999"/>
                </a:solidFill>
                <a:latin typeface="微软雅黑" panose="020B0503020204020204" charset="-122"/>
                <a:ea typeface="微软雅黑" panose="020B0503020204020204" charset="-122"/>
                <a:sym typeface="+mn-lt"/>
              </a:rPr>
              <a:t>     </a:t>
            </a:r>
            <a:r>
              <a:rPr lang="zh-CN" altLang="en-US" sz="1600" b="1" dirty="0">
                <a:solidFill>
                  <a:srgbClr val="EC7417"/>
                </a:solidFill>
                <a:latin typeface="微软雅黑" panose="020B0503020204020204" charset="-122"/>
                <a:ea typeface="微软雅黑" panose="020B0503020204020204" charset="-122"/>
                <a:sym typeface="+mn-lt"/>
              </a:rPr>
              <a:t>IT资源可视化-网络看板</a:t>
            </a:r>
            <a:r>
              <a:rPr lang="zh-CN" altLang="en-US" sz="1600" b="1" dirty="0">
                <a:solidFill>
                  <a:srgbClr val="009999"/>
                </a:solidFill>
                <a:latin typeface="微软雅黑" panose="020B0503020204020204" charset="-122"/>
                <a:ea typeface="微软雅黑" panose="020B0503020204020204" charset="-122"/>
                <a:sym typeface="+mn-lt"/>
              </a:rPr>
              <a:t>：</a:t>
            </a:r>
            <a:r>
              <a:rPr lang="zh-CN" altLang="en-US" sz="1600" b="1" dirty="0">
                <a:solidFill>
                  <a:srgbClr val="009999"/>
                </a:solidFill>
                <a:latin typeface="微软雅黑" panose="020B0503020204020204" charset="-122"/>
                <a:ea typeface="微软雅黑" panose="020B0503020204020204" charset="-122"/>
                <a:sym typeface="+mn-ea"/>
              </a:rPr>
              <a:t>绘制内网重要网络节点拓扑图，叠加展示重要链路及网络端口流量，可切换展示网络流量/流量占比情况，点击展示端口流量明细及带宽流量曲线</a:t>
            </a:r>
            <a:r>
              <a:rPr lang="en-US" altLang="zh-CN" sz="1600" b="1" dirty="0">
                <a:solidFill>
                  <a:srgbClr val="009999"/>
                </a:solidFill>
                <a:latin typeface="微软雅黑" panose="020B0503020204020204" charset="-122"/>
                <a:ea typeface="微软雅黑" panose="020B0503020204020204" charset="-122"/>
                <a:sym typeface="+mn-ea"/>
              </a:rPr>
              <a:t>.</a:t>
            </a:r>
            <a:endParaRPr lang="en-US" altLang="zh-CN" sz="1600" b="1" dirty="0">
              <a:solidFill>
                <a:srgbClr val="009999"/>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5"/>
          <a:stretch>
            <a:fillRect/>
          </a:stretch>
        </p:blipFill>
        <p:spPr>
          <a:xfrm>
            <a:off x="625475" y="1906905"/>
            <a:ext cx="8003540" cy="44215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 name="TextBox 5"/>
          <p:cNvSpPr txBox="1"/>
          <p:nvPr>
            <p:custDataLst>
              <p:tags r:id="rId1"/>
            </p:custDataLst>
          </p:nvPr>
        </p:nvSpPr>
        <p:spPr>
          <a:xfrm>
            <a:off x="328930" y="1052933"/>
            <a:ext cx="8486775" cy="478155"/>
          </a:xfrm>
          <a:prstGeom prst="rect">
            <a:avLst/>
          </a:prstGeom>
          <a:noFill/>
        </p:spPr>
        <p:txBody>
          <a:bodyPr wrap="square" rtlCol="0" anchor="ctr">
            <a:spAutoFit/>
          </a:bodyPr>
          <a:p>
            <a:pPr algn="ctr">
              <a:lnSpc>
                <a:spcPct val="120000"/>
              </a:lnSpc>
            </a:pPr>
            <a:r>
              <a:rPr lang="zh-CN" altLang="en-US" sz="2100" b="1" spc="300" dirty="0">
                <a:solidFill>
                  <a:srgbClr val="222222">
                    <a:lumMod val="90000"/>
                    <a:lumOff val="10000"/>
                  </a:srgbClr>
                </a:solidFill>
                <a:latin typeface="微软雅黑" panose="020B0503020204020204" charset="-122"/>
                <a:ea typeface="微软雅黑" panose="020B0503020204020204" charset="-122"/>
              </a:rPr>
              <a:t>总体架构</a:t>
            </a:r>
            <a:endParaRPr lang="zh-CN" altLang="en-US" sz="2100" b="1" spc="300" dirty="0">
              <a:solidFill>
                <a:srgbClr val="222222">
                  <a:lumMod val="90000"/>
                  <a:lumOff val="10000"/>
                </a:srgbClr>
              </a:solidFill>
              <a:latin typeface="微软雅黑" panose="020B0503020204020204" charset="-122"/>
              <a:ea typeface="微软雅黑" panose="020B0503020204020204" charset="-122"/>
            </a:endParaRPr>
          </a:p>
        </p:txBody>
      </p:sp>
      <p:grpSp>
        <p:nvGrpSpPr>
          <p:cNvPr id="36876" name="组合 34"/>
          <p:cNvGrpSpPr/>
          <p:nvPr/>
        </p:nvGrpSpPr>
        <p:grpSpPr>
          <a:xfrm>
            <a:off x="233998" y="260350"/>
            <a:ext cx="5322887" cy="465138"/>
            <a:chOff x="274638" y="1555750"/>
            <a:chExt cx="5618856" cy="554416"/>
          </a:xfrm>
        </p:grpSpPr>
        <p:sp>
          <p:nvSpPr>
            <p:cNvPr id="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36878"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36879"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6.</a:t>
              </a:r>
              <a:r>
                <a:rPr lang="zh-CN" b="1" dirty="0">
                  <a:solidFill>
                    <a:schemeClr val="bg1"/>
                  </a:solidFill>
                  <a:latin typeface="微软雅黑" panose="020B0503020204020204" charset="-122"/>
                  <a:ea typeface="微软雅黑" panose="020B0503020204020204" charset="-122"/>
                </a:rPr>
                <a:t>部署架构</a:t>
              </a:r>
              <a:endParaRPr lang="zh-CN" b="1" dirty="0">
                <a:solidFill>
                  <a:schemeClr val="bg1"/>
                </a:solidFill>
                <a:latin typeface="微软雅黑" panose="020B0503020204020204" charset="-122"/>
                <a:ea typeface="微软雅黑" panose="020B0503020204020204" charset="-122"/>
              </a:endParaRPr>
            </a:p>
          </p:txBody>
        </p:sp>
      </p:grpSp>
      <p:pic>
        <p:nvPicPr>
          <p:cNvPr id="3" name="图片 2"/>
          <p:cNvPicPr>
            <a:picLocks noChangeAspect="1"/>
          </p:cNvPicPr>
          <p:nvPr>
            <p:custDataLst>
              <p:tags r:id="rId2"/>
            </p:custDataLst>
          </p:nvPr>
        </p:nvPicPr>
        <p:blipFill>
          <a:blip r:embed="rId3"/>
          <a:stretch>
            <a:fillRect/>
          </a:stretch>
        </p:blipFill>
        <p:spPr>
          <a:xfrm>
            <a:off x="611505" y="2564765"/>
            <a:ext cx="7759700" cy="3776980"/>
          </a:xfrm>
          <a:prstGeom prst="rect">
            <a:avLst/>
          </a:prstGeom>
          <a:noFill/>
          <a:ln>
            <a:noFill/>
          </a:ln>
        </p:spPr>
      </p:pic>
      <p:sp>
        <p:nvSpPr>
          <p:cNvPr id="100" name="文本框 99"/>
          <p:cNvSpPr txBox="1"/>
          <p:nvPr/>
        </p:nvSpPr>
        <p:spPr>
          <a:xfrm>
            <a:off x="683895" y="1530985"/>
            <a:ext cx="7666355" cy="829945"/>
          </a:xfrm>
          <a:prstGeom prst="rect">
            <a:avLst/>
          </a:prstGeom>
          <a:noFill/>
          <a:ln w="9525">
            <a:noFill/>
          </a:ln>
        </p:spPr>
        <p:txBody>
          <a:bodyPr wrap="square">
            <a:spAutoFit/>
          </a:bodyPr>
          <a:p>
            <a:pPr marL="0" indent="0"/>
            <a:r>
              <a:rPr lang="en-US" altLang="zh-CN" sz="1600" b="1" dirty="0">
                <a:solidFill>
                  <a:srgbClr val="009999"/>
                </a:solidFill>
                <a:latin typeface="微软雅黑" panose="020B0503020204020204" charset="-122"/>
                <a:ea typeface="微软雅黑" panose="020B0503020204020204" charset="-122"/>
              </a:rPr>
              <a:t>    </a:t>
            </a:r>
            <a:r>
              <a:rPr lang="zh-CN" altLang="en-US" sz="1600" b="1" dirty="0">
                <a:solidFill>
                  <a:srgbClr val="009999"/>
                </a:solidFill>
                <a:latin typeface="微软雅黑" panose="020B0503020204020204" charset="-122"/>
                <a:ea typeface="微软雅黑" panose="020B0503020204020204" charset="-122"/>
              </a:rPr>
              <a:t>IT资源可视化及流程管理微应用建设遵循国网公司及省公司提出的相关标准规范，以I60002.0为平台底座，采用微服务的方式进行开发与部署。通过集成I60002.0、微信机器人、</a:t>
            </a:r>
            <a:r>
              <a:rPr lang="zh-CN" altLang="en-US" sz="1600" b="1" dirty="0">
                <a:solidFill>
                  <a:srgbClr val="009999"/>
                </a:solidFill>
                <a:latin typeface="微软雅黑" panose="020B0503020204020204" charset="-122"/>
                <a:ea typeface="微软雅黑" panose="020B0503020204020204" charset="-122"/>
              </a:rPr>
              <a:t>统一权限接口服务，实现自定义流程、统计分析、资源可视化等功能。</a:t>
            </a:r>
            <a:endParaRPr lang="zh-CN" altLang="en-US" sz="1600" b="1" dirty="0">
              <a:solidFill>
                <a:srgbClr val="009999"/>
              </a:solidFill>
              <a:latin typeface="微软雅黑" panose="020B0503020204020204" charset="-122"/>
              <a:ea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115695" y="1846580"/>
            <a:ext cx="7059930" cy="4041775"/>
          </a:xfrm>
          <a:prstGeom prst="rect">
            <a:avLst/>
          </a:prstGeom>
        </p:spPr>
      </p:pic>
      <p:sp>
        <p:nvSpPr>
          <p:cNvPr id="3" name="文本框 2"/>
          <p:cNvSpPr txBox="1"/>
          <p:nvPr/>
        </p:nvSpPr>
        <p:spPr>
          <a:xfrm>
            <a:off x="1188085" y="1196975"/>
            <a:ext cx="4572000" cy="414020"/>
          </a:xfrm>
          <a:prstGeom prst="rect">
            <a:avLst/>
          </a:prstGeom>
          <a:noFill/>
        </p:spPr>
        <p:txBody>
          <a:bodyPr wrap="square" rtlCol="0" anchor="t">
            <a:spAutoFit/>
          </a:bodyPr>
          <a:p>
            <a:pPr algn="l">
              <a:buClrTx/>
              <a:buSzTx/>
            </a:pPr>
            <a:r>
              <a:rPr lang="zh-CN" altLang="en-US" sz="2100" b="1" spc="300" dirty="0">
                <a:solidFill>
                  <a:srgbClr val="222222">
                    <a:lumMod val="90000"/>
                    <a:lumOff val="10000"/>
                  </a:srgbClr>
                </a:solidFill>
                <a:latin typeface="微软雅黑" panose="020B0503020204020204" charset="-122"/>
                <a:ea typeface="微软雅黑" panose="020B0503020204020204" charset="-122"/>
              </a:rPr>
              <a:t>部署架构图</a:t>
            </a:r>
            <a:endParaRPr lang="zh-CN" altLang="en-US" sz="2100" b="1" spc="300" dirty="0">
              <a:solidFill>
                <a:srgbClr val="222222">
                  <a:lumMod val="90000"/>
                  <a:lumOff val="10000"/>
                </a:srgbClr>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noChangeArrowheads="1"/>
          </p:cNvSpPr>
          <p:nvPr>
            <p:ph type="title"/>
          </p:nvPr>
        </p:nvSpPr>
        <p:spPr bwMode="auto">
          <a:xfrm>
            <a:off x="0" y="188913"/>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t>汇报纲要</a:t>
            </a:r>
            <a:endParaRPr lang="zh-CN" altLang="en-US"/>
          </a:p>
        </p:txBody>
      </p:sp>
      <p:grpSp>
        <p:nvGrpSpPr>
          <p:cNvPr id="87042" name="组合 1"/>
          <p:cNvGrpSpPr/>
          <p:nvPr/>
        </p:nvGrpSpPr>
        <p:grpSpPr bwMode="auto">
          <a:xfrm>
            <a:off x="1403350" y="1628775"/>
            <a:ext cx="5400675" cy="719138"/>
            <a:chOff x="1187450" y="1773238"/>
            <a:chExt cx="6697663" cy="1368425"/>
          </a:xfrm>
        </p:grpSpPr>
        <p:sp>
          <p:nvSpPr>
            <p:cNvPr id="4" name="矩形 3"/>
            <p:cNvSpPr/>
            <p:nvPr/>
          </p:nvSpPr>
          <p:spPr bwMode="auto">
            <a:xfrm>
              <a:off x="1187450" y="1773238"/>
              <a:ext cx="864279"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一</a:t>
              </a:r>
              <a:endParaRPr lang="zh-CN" altLang="en-US" sz="4800" dirty="0">
                <a:solidFill>
                  <a:schemeClr val="bg1"/>
                </a:solidFill>
                <a:latin typeface="微软雅黑" panose="020B0503020204020204" charset="-122"/>
                <a:ea typeface="微软雅黑" panose="020B0503020204020204" charset="-122"/>
              </a:endParaRPr>
            </a:p>
          </p:txBody>
        </p:sp>
        <p:sp>
          <p:nvSpPr>
            <p:cNvPr id="7" name="圆角矩形 6"/>
            <p:cNvSpPr/>
            <p:nvPr/>
          </p:nvSpPr>
          <p:spPr bwMode="auto">
            <a:xfrm>
              <a:off x="2195446" y="1773238"/>
              <a:ext cx="5689667"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项目概况</a:t>
              </a:r>
              <a:endParaRPr lang="zh-CN" altLang="en-US" sz="4800" dirty="0">
                <a:solidFill>
                  <a:schemeClr val="accent2"/>
                </a:solidFill>
                <a:latin typeface="微软雅黑" panose="020B0503020204020204" charset="-122"/>
                <a:ea typeface="微软雅黑" panose="020B0503020204020204" charset="-122"/>
              </a:endParaRPr>
            </a:p>
          </p:txBody>
        </p:sp>
      </p:grpSp>
      <p:grpSp>
        <p:nvGrpSpPr>
          <p:cNvPr id="87045" name="组合 11"/>
          <p:cNvGrpSpPr/>
          <p:nvPr/>
        </p:nvGrpSpPr>
        <p:grpSpPr bwMode="auto">
          <a:xfrm>
            <a:off x="1357313" y="3143250"/>
            <a:ext cx="5386387" cy="720725"/>
            <a:chOff x="1187450" y="1773238"/>
            <a:chExt cx="6697663" cy="1368425"/>
          </a:xfrm>
        </p:grpSpPr>
        <p:sp>
          <p:nvSpPr>
            <p:cNvPr id="13" name="矩形 12"/>
            <p:cNvSpPr/>
            <p:nvPr/>
          </p:nvSpPr>
          <p:spPr bwMode="auto">
            <a:xfrm>
              <a:off x="1187450" y="1773238"/>
              <a:ext cx="862622"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二</a:t>
              </a:r>
              <a:endParaRPr lang="zh-CN" altLang="en-US" sz="4800" dirty="0">
                <a:solidFill>
                  <a:schemeClr val="bg1"/>
                </a:solidFill>
                <a:latin typeface="微软雅黑" panose="020B0503020204020204" charset="-122"/>
                <a:ea typeface="微软雅黑" panose="020B0503020204020204" charset="-122"/>
              </a:endParaRPr>
            </a:p>
          </p:txBody>
        </p:sp>
        <p:sp>
          <p:nvSpPr>
            <p:cNvPr id="14" name="圆角矩形 13"/>
            <p:cNvSpPr/>
            <p:nvPr/>
          </p:nvSpPr>
          <p:spPr bwMode="auto">
            <a:xfrm>
              <a:off x="2196146" y="1773238"/>
              <a:ext cx="5688967"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项目内容</a:t>
              </a:r>
              <a:endParaRPr lang="zh-CN" altLang="en-US" sz="4800" dirty="0">
                <a:solidFill>
                  <a:schemeClr val="accent2"/>
                </a:solidFill>
                <a:latin typeface="微软雅黑" panose="020B0503020204020204" charset="-122"/>
                <a:ea typeface="微软雅黑" panose="020B0503020204020204" charset="-122"/>
              </a:endParaRPr>
            </a:p>
          </p:txBody>
        </p:sp>
      </p:grpSp>
      <p:pic>
        <p:nvPicPr>
          <p:cNvPr id="87048" name="Picture 2" descr="D:\wx\{22875BE2-7AEC-47CB-B17E-51792802CDA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5063" y="0"/>
            <a:ext cx="291623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9" name="组合 11"/>
          <p:cNvGrpSpPr/>
          <p:nvPr/>
        </p:nvGrpSpPr>
        <p:grpSpPr bwMode="auto">
          <a:xfrm>
            <a:off x="1403350" y="4652963"/>
            <a:ext cx="5386388" cy="720725"/>
            <a:chOff x="1187450" y="1773238"/>
            <a:chExt cx="6697663" cy="1368425"/>
          </a:xfrm>
        </p:grpSpPr>
        <p:sp>
          <p:nvSpPr>
            <p:cNvPr id="16" name="矩形 15"/>
            <p:cNvSpPr/>
            <p:nvPr/>
          </p:nvSpPr>
          <p:spPr bwMode="auto">
            <a:xfrm>
              <a:off x="1187450" y="1773238"/>
              <a:ext cx="862623"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三</a:t>
              </a:r>
              <a:endParaRPr lang="zh-CN" altLang="en-US" sz="4800" dirty="0">
                <a:solidFill>
                  <a:srgbClr val="FF6600"/>
                </a:solidFill>
                <a:latin typeface="微软雅黑" panose="020B0503020204020204" charset="-122"/>
                <a:ea typeface="微软雅黑" panose="020B0503020204020204" charset="-122"/>
              </a:endParaRPr>
            </a:p>
          </p:txBody>
        </p:sp>
        <p:sp>
          <p:nvSpPr>
            <p:cNvPr id="17" name="圆角矩形 16"/>
            <p:cNvSpPr/>
            <p:nvPr/>
          </p:nvSpPr>
          <p:spPr bwMode="auto">
            <a:xfrm>
              <a:off x="2196147" y="1773238"/>
              <a:ext cx="5688966"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项目总结</a:t>
              </a:r>
              <a:endParaRPr lang="zh-CN" altLang="en-US" sz="4800" dirty="0">
                <a:solidFill>
                  <a:srgbClr val="FF6600"/>
                </a:solidFill>
                <a:latin typeface="微软雅黑" panose="020B0503020204020204" charset="-122"/>
                <a:ea typeface="微软雅黑" panose="020B050302020402020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组合 30"/>
          <p:cNvGrpSpPr/>
          <p:nvPr/>
        </p:nvGrpSpPr>
        <p:grpSpPr bwMode="auto">
          <a:xfrm>
            <a:off x="85725" y="100013"/>
            <a:ext cx="7221538" cy="736600"/>
            <a:chOff x="1960929" y="23590"/>
            <a:chExt cx="7221293" cy="736940"/>
          </a:xfrm>
        </p:grpSpPr>
        <p:sp>
          <p:nvSpPr>
            <p:cNvPr id="89090" name="Rectangle 4"/>
            <p:cNvSpPr>
              <a:spLocks noChangeArrowheads="1"/>
            </p:cNvSpPr>
            <p:nvPr>
              <p:custDataLst>
                <p:tags r:id="rId1"/>
              </p:custDataLst>
            </p:nvPr>
          </p:nvSpPr>
          <p:spPr bwMode="auto">
            <a:xfrm>
              <a:off x="2702717" y="190618"/>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r>
                <a:rPr lang="zh-CN" altLang="en-US" sz="2800" b="1">
                  <a:latin typeface="黑体" panose="02010609060101010101" pitchFamily="49" charset="-122"/>
                  <a:ea typeface="黑体" panose="02010609060101010101" pitchFamily="49" charset="-122"/>
                </a:rPr>
                <a:t> </a:t>
              </a:r>
              <a:r>
                <a:rPr lang="zh-CN" altLang="en-US" sz="2800" b="1"/>
                <a:t>项目总结</a:t>
              </a:r>
              <a:r>
                <a:rPr lang="en-US" altLang="zh-CN" sz="2800" b="1"/>
                <a:t>-</a:t>
              </a:r>
              <a:r>
                <a:rPr lang="zh-CN" altLang="en-US" sz="2800" b="1"/>
                <a:t>工作成效</a:t>
              </a:r>
              <a:endParaRPr lang="zh-CN" altLang="en-US" sz="2800" b="1"/>
            </a:p>
          </p:txBody>
        </p:sp>
        <p:pic>
          <p:nvPicPr>
            <p:cNvPr id="89091" name="Picture 9" descr="Picture2"/>
            <p:cNvPicPr>
              <a:picLocks noChangeAspect="1" noChangeArrowheads="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960929" y="23590"/>
              <a:ext cx="715616"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092" name="Picture 2" descr="D:\wx\{22875BE2-7AEC-47CB-B17E-51792802CDA6}.jpg"/>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659563" y="0"/>
            <a:ext cx="247173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Oval 8"/>
          <p:cNvSpPr>
            <a:spLocks noChangeArrowheads="1"/>
          </p:cNvSpPr>
          <p:nvPr>
            <p:custDataLst>
              <p:tags r:id="rId6"/>
            </p:custDataLst>
          </p:nvPr>
        </p:nvSpPr>
        <p:spPr bwMode="auto">
          <a:xfrm>
            <a:off x="-4763" y="92075"/>
            <a:ext cx="900113" cy="773113"/>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89094" name="WordArt 10"/>
          <p:cNvSpPr>
            <a:spLocks noChangeArrowheads="1" noChangeShapeType="1" noTextEdit="1"/>
          </p:cNvSpPr>
          <p:nvPr>
            <p:custDataLst>
              <p:tags r:id="rId7"/>
            </p:custDataLst>
          </p:nvPr>
        </p:nvSpPr>
        <p:spPr bwMode="auto">
          <a:xfrm>
            <a:off x="85725" y="336550"/>
            <a:ext cx="715963" cy="3111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zh-CN" altLang="en-US" b="1" dirty="0">
                  <a:solidFill>
                    <a:schemeClr val="bg1"/>
                  </a:solidFill>
                  <a:latin typeface="微软雅黑" panose="020B0503020204020204" charset="-122"/>
                  <a:ea typeface="微软雅黑" panose="020B0503020204020204" charset="-122"/>
                </a:rPr>
                <a:t>工作成效</a:t>
              </a:r>
              <a:endParaRPr lang="zh-CN" altLang="en-US" b="1" dirty="0">
                <a:solidFill>
                  <a:schemeClr val="bg1"/>
                </a:solidFill>
                <a:latin typeface="微软雅黑" panose="020B0503020204020204" charset="-122"/>
                <a:ea typeface="微软雅黑" panose="020B0503020204020204" charset="-122"/>
              </a:endParaRPr>
            </a:p>
          </p:txBody>
        </p:sp>
      </p:grpSp>
      <p:sp>
        <p:nvSpPr>
          <p:cNvPr id="4" name="文本框 3"/>
          <p:cNvSpPr txBox="1"/>
          <p:nvPr/>
        </p:nvSpPr>
        <p:spPr>
          <a:xfrm>
            <a:off x="396875" y="1730375"/>
            <a:ext cx="8567420" cy="5135880"/>
          </a:xfrm>
          <a:prstGeom prst="rect">
            <a:avLst/>
          </a:prstGeom>
          <a:noFill/>
        </p:spPr>
        <p:txBody>
          <a:bodyPr wrap="square" rtlCol="0">
            <a:spAutoFit/>
          </a:bodyPr>
          <a:p>
            <a:pPr marL="285750" indent="-285750" algn="l">
              <a:lnSpc>
                <a:spcPct val="140000"/>
              </a:lnSpc>
              <a:buFont typeface="Wingdings" panose="05000000000000000000" charset="0"/>
              <a:buChar char=""/>
            </a:pPr>
            <a:r>
              <a:rPr lang="zh-CN" altLang="en-US" sz="1600" b="1" dirty="0">
                <a:solidFill>
                  <a:srgbClr val="009999"/>
                </a:solidFill>
                <a:latin typeface="微软雅黑" panose="020B0503020204020204" charset="-122"/>
                <a:ea typeface="微软雅黑" panose="020B0503020204020204" charset="-122"/>
                <a:sym typeface="+mn-ea"/>
              </a:rPr>
              <a:t>将门户账号申请、移动应用申请、资源业务申请、网络业务申请等1</a:t>
            </a:r>
            <a:r>
              <a:rPr lang="en-US" altLang="zh-CN" sz="1600" b="1" dirty="0">
                <a:solidFill>
                  <a:srgbClr val="009999"/>
                </a:solidFill>
                <a:latin typeface="微软雅黑" panose="020B0503020204020204" charset="-122"/>
                <a:ea typeface="微软雅黑" panose="020B0503020204020204" charset="-122"/>
                <a:sym typeface="+mn-ea"/>
              </a:rPr>
              <a:t>5</a:t>
            </a:r>
            <a:r>
              <a:rPr lang="zh-CN" altLang="en-US" sz="1600" b="1" dirty="0">
                <a:solidFill>
                  <a:srgbClr val="009999"/>
                </a:solidFill>
                <a:latin typeface="微软雅黑" panose="020B0503020204020204" charset="-122"/>
                <a:ea typeface="微软雅黑" panose="020B0503020204020204" charset="-122"/>
                <a:sym typeface="+mn-ea"/>
              </a:rPr>
              <a:t>个关键业务流程线缩减为</a:t>
            </a:r>
            <a:r>
              <a:rPr lang="en-US" altLang="zh-CN" sz="1600" b="1" dirty="0">
                <a:solidFill>
                  <a:srgbClr val="009999"/>
                </a:solidFill>
                <a:latin typeface="微软雅黑" panose="020B0503020204020204" charset="-122"/>
                <a:ea typeface="微软雅黑" panose="020B0503020204020204" charset="-122"/>
                <a:sym typeface="+mn-ea"/>
              </a:rPr>
              <a:t>12</a:t>
            </a:r>
            <a:r>
              <a:rPr lang="zh-CN" altLang="en-US" sz="1600" b="1" dirty="0">
                <a:solidFill>
                  <a:srgbClr val="009999"/>
                </a:solidFill>
                <a:latin typeface="微软雅黑" panose="020B0503020204020204" charset="-122"/>
                <a:ea typeface="微软雅黑" panose="020B0503020204020204" charset="-122"/>
                <a:sym typeface="+mn-ea"/>
              </a:rPr>
              <a:t>个业务流程，解决了基层单位线下流程“跑断腿”的问题，但是一线班组在开展数字化办公时，线上办公效率仍然很低下，关键业务流程存在审批环节多，同类业务流程存在多个入口、地市公司人员不清楚找谁审批，流程审批时长过长等问题，在充分调研基层班组实际需求的基础上，为解决一线班组的烦恼，</a:t>
            </a:r>
            <a:r>
              <a:rPr lang="zh-CN" altLang="en-US" sz="1600" b="1" dirty="0">
                <a:solidFill>
                  <a:srgbClr val="EC7417"/>
                </a:solidFill>
                <a:latin typeface="微软雅黑" panose="020B0503020204020204" charset="-122"/>
                <a:ea typeface="微软雅黑" panose="020B0503020204020204" charset="-122"/>
                <a:sym typeface="+mn-ea"/>
              </a:rPr>
              <a:t>完成关键业务流程完善优化工作，并通过微信推送方式提升工作效率</a:t>
            </a:r>
            <a:r>
              <a:rPr lang="zh-CN" altLang="en-US" sz="1600" b="1" dirty="0">
                <a:solidFill>
                  <a:srgbClr val="EC7417"/>
                </a:solidFill>
                <a:latin typeface="微软雅黑" panose="020B0503020204020204" charset="-122"/>
                <a:ea typeface="微软雅黑" panose="020B0503020204020204" charset="-122"/>
                <a:sym typeface="+mn-ea"/>
              </a:rPr>
              <a:t>，赋能基层减负</a:t>
            </a:r>
            <a:r>
              <a:rPr lang="zh-CN" altLang="en-US" sz="1600" b="1" dirty="0">
                <a:solidFill>
                  <a:srgbClr val="009999"/>
                </a:solidFill>
                <a:latin typeface="微软雅黑" panose="020B0503020204020204" charset="-122"/>
                <a:ea typeface="微软雅黑" panose="020B0503020204020204" charset="-122"/>
              </a:rPr>
              <a:t>。</a:t>
            </a: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lnSpc>
                <a:spcPct val="130000"/>
              </a:lnSpc>
              <a:buFont typeface="Wingdings" panose="05000000000000000000" charset="0"/>
              <a:buChar char=""/>
            </a:pPr>
            <a:r>
              <a:rPr lang="en-US" altLang="zh-CN" sz="1600" dirty="0" smtClean="0">
                <a:solidFill>
                  <a:srgbClr val="006F6B"/>
                </a:solidFill>
                <a:latin typeface="微软雅黑" panose="020B0503020204020204" charset="-122"/>
                <a:ea typeface="微软雅黑" panose="020B0503020204020204" charset="-122"/>
                <a:sym typeface="+mn-ea"/>
              </a:rPr>
              <a:t> </a:t>
            </a:r>
            <a:r>
              <a:rPr lang="zh-CN" altLang="en-US" sz="1600" b="1" dirty="0">
                <a:solidFill>
                  <a:srgbClr val="009999"/>
                </a:solidFill>
                <a:latin typeface="微软雅黑" panose="020B0503020204020204" charset="-122"/>
                <a:ea typeface="微软雅黑" panose="020B0503020204020204" charset="-122"/>
                <a:sym typeface="+mn-ea"/>
              </a:rPr>
              <a:t>基于I60002.0数据模型及基础数据作为基准，通过接入云平台、资源池、数据中台、存储管理等数据来源，全面实现数据模型及数据实体在底层的融合贯通，为构建I60002.0为基础的综合分析，奠定良好的数据基础</a:t>
            </a:r>
            <a:r>
              <a:rPr lang="zh-CN" altLang="en-US" sz="1600" b="1" dirty="0">
                <a:solidFill>
                  <a:srgbClr val="009999"/>
                </a:solidFill>
                <a:latin typeface="微软雅黑" panose="020B0503020204020204" charset="-122"/>
                <a:ea typeface="微软雅黑" panose="020B0503020204020204" charset="-122"/>
              </a:rPr>
              <a:t>。</a:t>
            </a:r>
            <a:r>
              <a:rPr lang="zh-CN" altLang="en-US" sz="1600" b="1" dirty="0">
                <a:solidFill>
                  <a:srgbClr val="009999"/>
                </a:solidFill>
                <a:latin typeface="微软雅黑" panose="020B0503020204020204" charset="-122"/>
                <a:ea typeface="微软雅黑" panose="020B0503020204020204" charset="-122"/>
                <a:sym typeface="+mn-ea"/>
              </a:rPr>
              <a:t>当前，基于各类数据接入及融合成果，其中资源看板主要为实现全省主要设备资源概览、设备在运及投运情况、华为云平台、各类资源池、数据中台等各类公司主要平台类资源占用及实时使用情况分析。</a:t>
            </a:r>
            <a:r>
              <a:rPr lang="zh-CN" altLang="en-US" sz="1600" b="1" dirty="0">
                <a:solidFill>
                  <a:srgbClr val="EC7417"/>
                </a:solidFill>
                <a:latin typeface="微软雅黑" panose="020B0503020204020204" charset="-122"/>
                <a:ea typeface="微软雅黑" panose="020B0503020204020204" charset="-122"/>
                <a:sym typeface="+mn-ea"/>
              </a:rPr>
              <a:t>提升系统运维人员及管理人员对系统运行情况、资源使用情况感知力。</a:t>
            </a:r>
            <a:endParaRPr lang="zh-CN" altLang="en-US" sz="1600" b="1" dirty="0">
              <a:solidFill>
                <a:srgbClr val="EC7417"/>
              </a:solidFill>
              <a:latin typeface="微软雅黑" panose="020B0503020204020204" charset="-122"/>
              <a:ea typeface="微软雅黑" panose="020B0503020204020204" charset="-122"/>
            </a:endParaRPr>
          </a:p>
          <a:p>
            <a:pPr marL="285750" indent="-285750" algn="l">
              <a:lnSpc>
                <a:spcPct val="130000"/>
              </a:lnSpc>
              <a:buFont typeface="Wingdings" panose="05000000000000000000" charset="0"/>
              <a:buChar char=""/>
            </a:pPr>
            <a:endParaRPr lang="en-US" altLang="zh-CN"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EC7417"/>
              </a:solidFill>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noChangeArrowheads="1"/>
          </p:cNvSpPr>
          <p:nvPr>
            <p:ph type="title"/>
            <p:custDataLst>
              <p:tags r:id="rId1"/>
            </p:custDataLst>
          </p:nvPr>
        </p:nvSpPr>
        <p:spPr bwMode="auto">
          <a:xfrm>
            <a:off x="0" y="188913"/>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t>汇报纲要</a:t>
            </a:r>
            <a:endParaRPr lang="zh-CN" altLang="en-US"/>
          </a:p>
        </p:txBody>
      </p:sp>
      <p:grpSp>
        <p:nvGrpSpPr>
          <p:cNvPr id="17410" name="组合 1"/>
          <p:cNvGrpSpPr/>
          <p:nvPr/>
        </p:nvGrpSpPr>
        <p:grpSpPr bwMode="auto">
          <a:xfrm>
            <a:off x="1403350" y="1628775"/>
            <a:ext cx="5400675" cy="719138"/>
            <a:chOff x="1187450" y="1773238"/>
            <a:chExt cx="6697663" cy="1368425"/>
          </a:xfrm>
        </p:grpSpPr>
        <p:sp>
          <p:nvSpPr>
            <p:cNvPr id="4" name="矩形 3"/>
            <p:cNvSpPr/>
            <p:nvPr>
              <p:custDataLst>
                <p:tags r:id="rId2"/>
              </p:custDataLst>
            </p:nvPr>
          </p:nvSpPr>
          <p:spPr bwMode="auto">
            <a:xfrm>
              <a:off x="1187450" y="1773238"/>
              <a:ext cx="864279"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一</a:t>
              </a:r>
              <a:endParaRPr lang="zh-CN" altLang="en-US" sz="4800" dirty="0">
                <a:solidFill>
                  <a:srgbClr val="FF6600"/>
                </a:solidFill>
                <a:latin typeface="微软雅黑" panose="020B0503020204020204" charset="-122"/>
                <a:ea typeface="微软雅黑" panose="020B0503020204020204" charset="-122"/>
              </a:endParaRPr>
            </a:p>
          </p:txBody>
        </p:sp>
        <p:sp>
          <p:nvSpPr>
            <p:cNvPr id="7" name="圆角矩形 6"/>
            <p:cNvSpPr/>
            <p:nvPr>
              <p:custDataLst>
                <p:tags r:id="rId3"/>
              </p:custDataLst>
            </p:nvPr>
          </p:nvSpPr>
          <p:spPr bwMode="auto">
            <a:xfrm>
              <a:off x="2195446" y="1773238"/>
              <a:ext cx="5689667"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项目概况</a:t>
              </a:r>
              <a:endParaRPr lang="zh-CN" altLang="en-US" sz="4800" dirty="0">
                <a:solidFill>
                  <a:srgbClr val="FF6600"/>
                </a:solidFill>
                <a:latin typeface="微软雅黑" panose="020B0503020204020204" charset="-122"/>
                <a:ea typeface="微软雅黑" panose="020B0503020204020204" charset="-122"/>
              </a:endParaRPr>
            </a:p>
          </p:txBody>
        </p:sp>
      </p:grpSp>
      <p:grpSp>
        <p:nvGrpSpPr>
          <p:cNvPr id="17413" name="组合 11"/>
          <p:cNvGrpSpPr/>
          <p:nvPr/>
        </p:nvGrpSpPr>
        <p:grpSpPr bwMode="auto">
          <a:xfrm>
            <a:off x="1357313" y="3143250"/>
            <a:ext cx="5386387" cy="720725"/>
            <a:chOff x="1187450" y="1773238"/>
            <a:chExt cx="6697663" cy="1368425"/>
          </a:xfrm>
        </p:grpSpPr>
        <p:sp>
          <p:nvSpPr>
            <p:cNvPr id="13" name="矩形 12"/>
            <p:cNvSpPr/>
            <p:nvPr>
              <p:custDataLst>
                <p:tags r:id="rId4"/>
              </p:custDataLst>
            </p:nvPr>
          </p:nvSpPr>
          <p:spPr bwMode="auto">
            <a:xfrm>
              <a:off x="1187450" y="1773238"/>
              <a:ext cx="862622"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二</a:t>
              </a:r>
              <a:endParaRPr lang="zh-CN" altLang="en-US" sz="4800" dirty="0">
                <a:solidFill>
                  <a:schemeClr val="bg1"/>
                </a:solidFill>
                <a:latin typeface="微软雅黑" panose="020B0503020204020204" charset="-122"/>
                <a:ea typeface="微软雅黑" panose="020B0503020204020204" charset="-122"/>
              </a:endParaRPr>
            </a:p>
          </p:txBody>
        </p:sp>
        <p:sp>
          <p:nvSpPr>
            <p:cNvPr id="14" name="圆角矩形 13"/>
            <p:cNvSpPr/>
            <p:nvPr>
              <p:custDataLst>
                <p:tags r:id="rId5"/>
              </p:custDataLst>
            </p:nvPr>
          </p:nvSpPr>
          <p:spPr bwMode="auto">
            <a:xfrm>
              <a:off x="2196146" y="1773238"/>
              <a:ext cx="5688967"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项目内容</a:t>
              </a:r>
              <a:endParaRPr lang="zh-CN" altLang="en-US" sz="4800" dirty="0">
                <a:solidFill>
                  <a:schemeClr val="accent2"/>
                </a:solidFill>
                <a:latin typeface="微软雅黑" panose="020B0503020204020204" charset="-122"/>
                <a:ea typeface="微软雅黑" panose="020B0503020204020204" charset="-122"/>
              </a:endParaRPr>
            </a:p>
          </p:txBody>
        </p:sp>
      </p:grpSp>
      <p:pic>
        <p:nvPicPr>
          <p:cNvPr id="17416" name="Picture 2" descr="D:\wx\{22875BE2-7AEC-47CB-B17E-51792802CDA6}.jpg"/>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6215063" y="0"/>
            <a:ext cx="291623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7" name="组合 11"/>
          <p:cNvGrpSpPr/>
          <p:nvPr/>
        </p:nvGrpSpPr>
        <p:grpSpPr bwMode="auto">
          <a:xfrm>
            <a:off x="1403350" y="4652963"/>
            <a:ext cx="5386388" cy="720725"/>
            <a:chOff x="1187450" y="1773238"/>
            <a:chExt cx="6697663" cy="1368425"/>
          </a:xfrm>
        </p:grpSpPr>
        <p:sp>
          <p:nvSpPr>
            <p:cNvPr id="16" name="矩形 15"/>
            <p:cNvSpPr/>
            <p:nvPr>
              <p:custDataLst>
                <p:tags r:id="rId8"/>
              </p:custDataLst>
            </p:nvPr>
          </p:nvSpPr>
          <p:spPr bwMode="auto">
            <a:xfrm>
              <a:off x="1187450" y="1773238"/>
              <a:ext cx="862623"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三</a:t>
              </a:r>
              <a:endParaRPr lang="zh-CN" altLang="en-US" sz="4800" dirty="0">
                <a:solidFill>
                  <a:schemeClr val="bg1"/>
                </a:solidFill>
                <a:latin typeface="微软雅黑" panose="020B0503020204020204" charset="-122"/>
                <a:ea typeface="微软雅黑" panose="020B0503020204020204" charset="-122"/>
              </a:endParaRPr>
            </a:p>
          </p:txBody>
        </p:sp>
        <p:sp>
          <p:nvSpPr>
            <p:cNvPr id="17" name="圆角矩形 16"/>
            <p:cNvSpPr/>
            <p:nvPr>
              <p:custDataLst>
                <p:tags r:id="rId9"/>
              </p:custDataLst>
            </p:nvPr>
          </p:nvSpPr>
          <p:spPr bwMode="auto">
            <a:xfrm>
              <a:off x="2196147" y="1773238"/>
              <a:ext cx="5688966"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项目总结</a:t>
              </a:r>
              <a:endParaRPr lang="zh-CN" altLang="en-US" sz="4800" dirty="0">
                <a:solidFill>
                  <a:schemeClr val="accent2"/>
                </a:solidFill>
                <a:latin typeface="微软雅黑" panose="020B0503020204020204" charset="-122"/>
                <a:ea typeface="微软雅黑" panose="020B050302020402020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组合 30"/>
          <p:cNvGrpSpPr/>
          <p:nvPr/>
        </p:nvGrpSpPr>
        <p:grpSpPr bwMode="auto">
          <a:xfrm>
            <a:off x="85725" y="100013"/>
            <a:ext cx="7221538" cy="736600"/>
            <a:chOff x="1960929" y="23590"/>
            <a:chExt cx="7221293" cy="736940"/>
          </a:xfrm>
        </p:grpSpPr>
        <p:sp>
          <p:nvSpPr>
            <p:cNvPr id="89090" name="Rectangle 4"/>
            <p:cNvSpPr>
              <a:spLocks noChangeArrowheads="1"/>
            </p:cNvSpPr>
            <p:nvPr>
              <p:custDataLst>
                <p:tags r:id="rId1"/>
              </p:custDataLst>
            </p:nvPr>
          </p:nvSpPr>
          <p:spPr bwMode="auto">
            <a:xfrm>
              <a:off x="2702717" y="190618"/>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r>
                <a:rPr lang="zh-CN" altLang="en-US" sz="2800" b="1">
                  <a:latin typeface="黑体" panose="02010609060101010101" pitchFamily="49" charset="-122"/>
                  <a:ea typeface="黑体" panose="02010609060101010101" pitchFamily="49" charset="-122"/>
                </a:rPr>
                <a:t> </a:t>
              </a:r>
              <a:r>
                <a:rPr lang="zh-CN" altLang="en-US" sz="2800" b="1"/>
                <a:t>项目总结</a:t>
              </a:r>
              <a:r>
                <a:rPr lang="en-US" altLang="zh-CN" sz="2800" b="1"/>
                <a:t>-</a:t>
              </a:r>
              <a:r>
                <a:rPr lang="zh-CN" altLang="en-US" sz="2800" b="1"/>
                <a:t>工作成效</a:t>
              </a:r>
              <a:endParaRPr lang="zh-CN" altLang="en-US" sz="2800" b="1"/>
            </a:p>
          </p:txBody>
        </p:sp>
        <p:pic>
          <p:nvPicPr>
            <p:cNvPr id="89091" name="Picture 9" descr="Picture2"/>
            <p:cNvPicPr>
              <a:picLocks noChangeAspect="1" noChangeArrowheads="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960929" y="23590"/>
              <a:ext cx="715616"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092" name="Picture 2" descr="D:\wx\{22875BE2-7AEC-47CB-B17E-51792802CDA6}.jpg"/>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659563" y="0"/>
            <a:ext cx="247173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Oval 8"/>
          <p:cNvSpPr>
            <a:spLocks noChangeArrowheads="1"/>
          </p:cNvSpPr>
          <p:nvPr>
            <p:custDataLst>
              <p:tags r:id="rId6"/>
            </p:custDataLst>
          </p:nvPr>
        </p:nvSpPr>
        <p:spPr bwMode="auto">
          <a:xfrm>
            <a:off x="-4763" y="92075"/>
            <a:ext cx="900113" cy="773113"/>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89094" name="WordArt 10"/>
          <p:cNvSpPr>
            <a:spLocks noChangeArrowheads="1" noChangeShapeType="1" noTextEdit="1"/>
          </p:cNvSpPr>
          <p:nvPr>
            <p:custDataLst>
              <p:tags r:id="rId7"/>
            </p:custDataLst>
          </p:nvPr>
        </p:nvSpPr>
        <p:spPr bwMode="auto">
          <a:xfrm>
            <a:off x="85725" y="336550"/>
            <a:ext cx="715963" cy="3111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nvGrpSpPr>
          <p:cNvPr id="49161" name="组合 34"/>
          <p:cNvGrpSpPr/>
          <p:nvPr/>
        </p:nvGrpSpPr>
        <p:grpSpPr>
          <a:xfrm>
            <a:off x="417513" y="1054100"/>
            <a:ext cx="4846637" cy="465138"/>
            <a:chOff x="274638" y="1555750"/>
            <a:chExt cx="5618856" cy="554416"/>
          </a:xfrm>
        </p:grpSpPr>
        <p:sp>
          <p:nvSpPr>
            <p:cNvPr id="49162"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49163"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49164" name="文本框 1"/>
            <p:cNvSpPr txBox="1"/>
            <p:nvPr/>
          </p:nvSpPr>
          <p:spPr>
            <a:xfrm>
              <a:off x="728206" y="1600376"/>
              <a:ext cx="5165288" cy="438991"/>
            </a:xfrm>
            <a:prstGeom prst="rect">
              <a:avLst/>
            </a:prstGeom>
            <a:noFill/>
            <a:ln w="9525">
              <a:noFill/>
            </a:ln>
          </p:spPr>
          <p:txBody>
            <a:bodyPr anchor="t" anchorCtr="0">
              <a:spAutoFit/>
            </a:bodyPr>
            <a:p>
              <a:r>
                <a:rPr lang="zh-CN" altLang="en-US" b="1" dirty="0">
                  <a:solidFill>
                    <a:schemeClr val="bg1"/>
                  </a:solidFill>
                  <a:latin typeface="微软雅黑" panose="020B0503020204020204" charset="-122"/>
                  <a:ea typeface="微软雅黑" panose="020B0503020204020204" charset="-122"/>
                </a:rPr>
                <a:t>工作成效</a:t>
              </a:r>
              <a:endParaRPr lang="zh-CN" altLang="en-US" b="1" dirty="0">
                <a:solidFill>
                  <a:schemeClr val="bg1"/>
                </a:solidFill>
                <a:latin typeface="微软雅黑" panose="020B0503020204020204" charset="-122"/>
                <a:ea typeface="微软雅黑" panose="020B0503020204020204" charset="-122"/>
              </a:endParaRPr>
            </a:p>
          </p:txBody>
        </p:sp>
      </p:grpSp>
      <p:sp>
        <p:nvSpPr>
          <p:cNvPr id="4" name="文本框 3"/>
          <p:cNvSpPr txBox="1"/>
          <p:nvPr/>
        </p:nvSpPr>
        <p:spPr>
          <a:xfrm>
            <a:off x="396875" y="1730375"/>
            <a:ext cx="8567420" cy="2897505"/>
          </a:xfrm>
          <a:prstGeom prst="rect">
            <a:avLst/>
          </a:prstGeom>
          <a:noFill/>
        </p:spPr>
        <p:txBody>
          <a:bodyPr wrap="square" rtlCol="0">
            <a:spAutoFit/>
          </a:bodyPr>
          <a:p>
            <a:pPr marL="285750" indent="-285750" algn="l">
              <a:lnSpc>
                <a:spcPct val="140000"/>
              </a:lnSpc>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r>
              <a:rPr lang="zh-CN" altLang="en-US" sz="1600" b="1" dirty="0">
                <a:solidFill>
                  <a:srgbClr val="009999"/>
                </a:solidFill>
                <a:latin typeface="微软雅黑" panose="020B0503020204020204" charset="-122"/>
                <a:ea typeface="微软雅黑" panose="020B0503020204020204" charset="-122"/>
              </a:rPr>
              <a:t>提升基层班组人员</a:t>
            </a:r>
            <a:r>
              <a:rPr lang="zh-CN" altLang="en-US" sz="1600" b="1" dirty="0">
                <a:solidFill>
                  <a:srgbClr val="EC7417"/>
                </a:solidFill>
                <a:latin typeface="微软雅黑" panose="020B0503020204020204" charset="-122"/>
                <a:ea typeface="微软雅黑" panose="020B0503020204020204" charset="-122"/>
              </a:rPr>
              <a:t>自动化运维水平</a:t>
            </a:r>
            <a:r>
              <a:rPr lang="zh-CN" altLang="en-US" sz="1600" b="1" dirty="0">
                <a:solidFill>
                  <a:srgbClr val="009999"/>
                </a:solidFill>
                <a:latin typeface="微软雅黑" panose="020B0503020204020204" charset="-122"/>
                <a:ea typeface="微软雅黑" panose="020B0503020204020204" charset="-122"/>
              </a:rPr>
              <a:t>。通过构建设备资源、系统运行、账号权限、性能统计、关键业务流程</a:t>
            </a:r>
            <a:r>
              <a:rPr lang="zh-CN" altLang="en-US" sz="1600" b="1" dirty="0">
                <a:solidFill>
                  <a:srgbClr val="009999"/>
                </a:solidFill>
                <a:latin typeface="微软雅黑" panose="020B0503020204020204" charset="-122"/>
                <a:ea typeface="微软雅黑" panose="020B0503020204020204" charset="-122"/>
              </a:rPr>
              <a:t>等自动化统计分析报表功能，实现各类数据多层次多角度的</a:t>
            </a:r>
            <a:r>
              <a:rPr lang="zh-CN" altLang="en-US" sz="1600" b="1" dirty="0">
                <a:solidFill>
                  <a:srgbClr val="EC7417"/>
                </a:solidFill>
                <a:latin typeface="微软雅黑" panose="020B0503020204020204" charset="-122"/>
                <a:ea typeface="微软雅黑" panose="020B0503020204020204" charset="-122"/>
              </a:rPr>
              <a:t>快速提取与分析</a:t>
            </a:r>
            <a:r>
              <a:rPr lang="zh-CN" altLang="en-US" sz="1600" b="1" dirty="0">
                <a:solidFill>
                  <a:srgbClr val="009999"/>
                </a:solidFill>
                <a:latin typeface="微软雅黑" panose="020B0503020204020204" charset="-122"/>
                <a:ea typeface="微软雅黑" panose="020B0503020204020204" charset="-122"/>
              </a:rPr>
              <a:t>。通过完善各类报表监控功能，实现了运维系统化、数据化、自动化，有效减少基层人员工作量。</a:t>
            </a: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r>
              <a:rPr lang="zh-CN" altLang="en-US" sz="1600" b="1" dirty="0">
                <a:solidFill>
                  <a:srgbClr val="009999"/>
                </a:solidFill>
                <a:latin typeface="微软雅黑" panose="020B0503020204020204" charset="-122"/>
                <a:ea typeface="微软雅黑" panose="020B0503020204020204" charset="-122"/>
              </a:rPr>
              <a:t>加强对资源运行情况监控力度，通过综合研判功能自动对超过阈值的设备进行告警。</a:t>
            </a: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009999"/>
              </a:solidFill>
              <a:latin typeface="微软雅黑" panose="020B0503020204020204" charset="-122"/>
              <a:ea typeface="微软雅黑" panose="020B0503020204020204" charset="-122"/>
            </a:endParaRPr>
          </a:p>
          <a:p>
            <a:pPr marL="285750" indent="-285750" algn="l">
              <a:buFont typeface="Wingdings" panose="05000000000000000000" charset="0"/>
              <a:buChar char=""/>
            </a:pPr>
            <a:endParaRPr lang="zh-CN" altLang="en-US" sz="1600" b="1" dirty="0">
              <a:solidFill>
                <a:srgbClr val="EC7417"/>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2"/>
          <p:cNvSpPr>
            <a:spLocks noGrp="1" noChangeArrowheads="1"/>
          </p:cNvSpPr>
          <p:nvPr>
            <p:ph type="title"/>
            <p:custDataLst>
              <p:tags r:id="rId1"/>
            </p:custDataLst>
          </p:nvPr>
        </p:nvSpPr>
        <p:spPr bwMode="auto">
          <a:xfrm>
            <a:off x="0" y="188913"/>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93186" name="Picture 25" descr="封面"/>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3187" name="标题 1"/>
          <p:cNvSpPr txBox="1">
            <a:spLocks noChangeArrowheads="1"/>
          </p:cNvSpPr>
          <p:nvPr>
            <p:custDataLst>
              <p:tags r:id="rId4"/>
            </p:custDataLst>
          </p:nvPr>
        </p:nvSpPr>
        <p:spPr bwMode="auto">
          <a:xfrm>
            <a:off x="0" y="1844675"/>
            <a:ext cx="9144000" cy="3168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ctr">
              <a:lnSpc>
                <a:spcPct val="150000"/>
              </a:lnSpc>
            </a:pPr>
            <a:r>
              <a:rPr lang="zh-CN" altLang="en-US" sz="4800">
                <a:solidFill>
                  <a:schemeClr val="bg1"/>
                </a:solidFill>
                <a:ea typeface="华文细黑" panose="02010600040101010101" pitchFamily="2" charset="-122"/>
              </a:rPr>
              <a:t>财务</a:t>
            </a:r>
            <a:r>
              <a:rPr lang="zh-CN" altLang="en-US" sz="5800">
                <a:solidFill>
                  <a:schemeClr val="bg1"/>
                </a:solidFill>
                <a:ea typeface="华文细黑" panose="02010600040101010101" pitchFamily="2" charset="-122"/>
              </a:rPr>
              <a:t>集约化体系建设</a:t>
            </a:r>
            <a:br>
              <a:rPr lang="en-US" altLang="zh-CN" sz="5800">
                <a:solidFill>
                  <a:schemeClr val="bg1"/>
                </a:solidFill>
                <a:ea typeface="华文细黑" panose="02010600040101010101" pitchFamily="2" charset="-122"/>
              </a:rPr>
            </a:br>
            <a:r>
              <a:rPr lang="zh-CN" altLang="en-US" sz="4800">
                <a:solidFill>
                  <a:schemeClr val="bg1"/>
                </a:solidFill>
                <a:ea typeface="华文细黑" panose="02010600040101010101" pitchFamily="2" charset="-122"/>
              </a:rPr>
              <a:t>成果汇报</a:t>
            </a:r>
            <a:br>
              <a:rPr lang="en-US" altLang="zh-CN" sz="4800">
                <a:solidFill>
                  <a:schemeClr val="bg1"/>
                </a:solidFill>
                <a:ea typeface="华文细黑" panose="02010600040101010101" pitchFamily="2" charset="-122"/>
              </a:rPr>
            </a:br>
            <a:endParaRPr lang="zh-CN" altLang="en-US" sz="4800">
              <a:solidFill>
                <a:schemeClr val="bg1"/>
              </a:solidFill>
              <a:ea typeface="华文细黑" panose="02010600040101010101" pitchFamily="2" charset="-122"/>
            </a:endParaRPr>
          </a:p>
        </p:txBody>
      </p:sp>
      <p:pic>
        <p:nvPicPr>
          <p:cNvPr id="93202" name="Picture 9"/>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57150" y="190500"/>
            <a:ext cx="2447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03" name="Picture 2" descr="D:\wx\{22875BE2-7AEC-47CB-B17E-51792802CDA6}.jpg"/>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57150" y="158750"/>
            <a:ext cx="24701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54916" y="3417570"/>
            <a:ext cx="8034230" cy="1106805"/>
          </a:xfrm>
          <a:prstGeom prst="rect">
            <a:avLst/>
          </a:prstGeom>
        </p:spPr>
        <p:txBody>
          <a:bodyPr wrap="square">
            <a:spAutoFit/>
          </a:bodyPr>
          <a:lstStyle/>
          <a:p>
            <a:pPr marL="342900" indent="-342900" algn="ctr" eaLnBrk="0" hangingPunct="0">
              <a:lnSpc>
                <a:spcPct val="150000"/>
              </a:lnSpc>
              <a:defRPr/>
            </a:pPr>
            <a:r>
              <a:rPr lang="zh-CN" altLang="en-US" sz="4400" dirty="0">
                <a:solidFill>
                  <a:srgbClr val="C00000"/>
                </a:solidFill>
                <a:latin typeface="华文行楷" panose="02010800040101010101" pitchFamily="2" charset="-122"/>
                <a:ea typeface="华文行楷" panose="02010800040101010101" pitchFamily="2" charset="-122"/>
              </a:rPr>
              <a:t>欢迎大家批评指正，继续提升！</a:t>
            </a:r>
            <a:endParaRPr lang="en-US" altLang="zh-CN" sz="4400" dirty="0">
              <a:solidFill>
                <a:srgbClr val="C00000"/>
              </a:solidFill>
              <a:latin typeface="华文行楷" panose="02010800040101010101" pitchFamily="2" charset="-122"/>
              <a:ea typeface="华文行楷" panose="02010800040101010101" pitchFamily="2" charset="-122"/>
            </a:endParaRPr>
          </a:p>
        </p:txBody>
      </p:sp>
      <p:sp>
        <p:nvSpPr>
          <p:cNvPr id="62465" name="Rectangle 3"/>
          <p:cNvSpPr txBox="1"/>
          <p:nvPr/>
        </p:nvSpPr>
        <p:spPr>
          <a:xfrm>
            <a:off x="-41910" y="1511300"/>
            <a:ext cx="9549130" cy="1906270"/>
          </a:xfrm>
          <a:prstGeom prst="rect">
            <a:avLst/>
          </a:prstGeom>
          <a:noFill/>
          <a:ln w="9525">
            <a:noFill/>
          </a:ln>
        </p:spPr>
        <p:txBody>
          <a:bodyPr lIns="91422" tIns="45711" rIns="91422" bIns="45711" anchor="t"/>
          <a:lstStyle/>
          <a:p>
            <a:pPr marL="342900" indent="-342900" eaLnBrk="0" hangingPunct="0">
              <a:spcBef>
                <a:spcPct val="20000"/>
              </a:spcBef>
              <a:buClr>
                <a:srgbClr val="006666"/>
              </a:buClr>
              <a:buFont typeface="Wingdings" panose="05000000000000000000" pitchFamily="2" charset="2"/>
              <a:buNone/>
            </a:pPr>
            <a:endParaRPr lang="zh-CN" altLang="en-US" sz="3200" b="1" dirty="0">
              <a:latin typeface="Times New Roman" panose="02020503050405090304" pitchFamily="18" charset="0"/>
              <a:ea typeface="宋体" pitchFamily="2" charset="-122"/>
            </a:endParaRPr>
          </a:p>
          <a:p>
            <a:pPr marL="342900" indent="-342900" algn="ctr" eaLnBrk="0" hangingPunct="0">
              <a:spcBef>
                <a:spcPct val="20000"/>
              </a:spcBef>
              <a:buClr>
                <a:srgbClr val="006666"/>
              </a:buClr>
              <a:buFont typeface="Wingdings" panose="05000000000000000000" pitchFamily="2" charset="2"/>
              <a:buNone/>
            </a:pPr>
            <a:r>
              <a:rPr lang="zh-CN" altLang="en-US" sz="6000" b="1" dirty="0">
                <a:solidFill>
                  <a:srgbClr val="045249"/>
                </a:solidFill>
                <a:latin typeface="微软雅黑" panose="020B0503020204020204" charset="-122"/>
                <a:ea typeface="微软雅黑" panose="020B0503020204020204" charset="-122"/>
              </a:rPr>
              <a:t>汇报完毕   感谢各位</a:t>
            </a:r>
            <a:r>
              <a:rPr lang="en-US" altLang="zh-CN" sz="6000" b="1" dirty="0">
                <a:solidFill>
                  <a:srgbClr val="045249"/>
                </a:solidFill>
                <a:latin typeface="微软雅黑" panose="020B0503020204020204" charset="-122"/>
                <a:ea typeface="微软雅黑" panose="020B0503020204020204" charset="-122"/>
              </a:rPr>
              <a:t>!</a:t>
            </a:r>
            <a:endParaRPr lang="en-US" altLang="zh-CN" sz="6000" b="1" dirty="0">
              <a:solidFill>
                <a:srgbClr val="045249"/>
              </a:solidFill>
              <a:latin typeface="微软雅黑" panose="020B0503020204020204" charset="-122"/>
              <a:ea typeface="微软雅黑" panose="020B0503020204020204" charset="-122"/>
            </a:endParaRPr>
          </a:p>
        </p:txBody>
      </p:sp>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9457" name="组合 30"/>
          <p:cNvGrpSpPr/>
          <p:nvPr/>
        </p:nvGrpSpPr>
        <p:grpSpPr bwMode="auto">
          <a:xfrm>
            <a:off x="-4763" y="92075"/>
            <a:ext cx="7165976" cy="773113"/>
            <a:chOff x="1870497" y="16004"/>
            <a:chExt cx="7165999" cy="773083"/>
          </a:xfrm>
        </p:grpSpPr>
        <p:sp>
          <p:nvSpPr>
            <p:cNvPr id="19458"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项目背景</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19459" name="组合 33"/>
            <p:cNvGrpSpPr/>
            <p:nvPr/>
          </p:nvGrpSpPr>
          <p:grpSpPr bwMode="auto">
            <a:xfrm>
              <a:off x="1870497" y="16004"/>
              <a:ext cx="906041" cy="773083"/>
              <a:chOff x="1233488" y="414337"/>
              <a:chExt cx="825500" cy="803275"/>
            </a:xfrm>
          </p:grpSpPr>
          <p:grpSp>
            <p:nvGrpSpPr>
              <p:cNvPr id="19460" name="Group 5"/>
              <p:cNvGrpSpPr/>
              <p:nvPr/>
            </p:nvGrpSpPr>
            <p:grpSpPr bwMode="auto">
              <a:xfrm>
                <a:off x="1233488" y="414337"/>
                <a:ext cx="825500" cy="803275"/>
                <a:chOff x="0" y="0"/>
                <a:chExt cx="1042" cy="1019"/>
              </a:xfrm>
            </p:grpSpPr>
            <p:grpSp>
              <p:nvGrpSpPr>
                <p:cNvPr id="19461" name="Group 6"/>
                <p:cNvGrpSpPr/>
                <p:nvPr/>
              </p:nvGrpSpPr>
              <p:grpSpPr bwMode="auto">
                <a:xfrm>
                  <a:off x="0" y="0"/>
                  <a:ext cx="1042" cy="1019"/>
                  <a:chOff x="0" y="0"/>
                  <a:chExt cx="1042" cy="1019"/>
                </a:xfrm>
              </p:grpSpPr>
              <p:pic>
                <p:nvPicPr>
                  <p:cNvPr id="19462"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19464"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5"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项目概况</a:t>
                </a:r>
                <a:endParaRPr lang="zh-CN" altLang="en-US" sz="2400" b="1" kern="10">
                  <a:ln w="9525">
                    <a:solidFill>
                      <a:schemeClr val="bg1"/>
                    </a:solidFill>
                    <a:round/>
                  </a:ln>
                  <a:solidFill>
                    <a:schemeClr val="bg1"/>
                  </a:solidFill>
                  <a:latin typeface="宋体" pitchFamily="2" charset="-122"/>
                </a:endParaRPr>
              </a:p>
            </p:txBody>
          </p:sp>
        </p:grpSp>
      </p:grpSp>
      <p:pic>
        <p:nvPicPr>
          <p:cNvPr id="19466"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63" y="44450"/>
            <a:ext cx="291623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508635" y="1861185"/>
            <a:ext cx="7895590" cy="3784600"/>
          </a:xfrm>
          <a:prstGeom prst="rect">
            <a:avLst/>
          </a:prstGeom>
          <a:noFill/>
          <a:ln w="9525">
            <a:noFill/>
          </a:ln>
        </p:spPr>
        <p:txBody>
          <a:bodyPr wrap="square">
            <a:spAutoFit/>
          </a:bodyPr>
          <a:p>
            <a:pPr marL="0" indent="457200" algn="l" defTabSz="914400" eaLnBrk="1" latinLnBrk="0" hangingPunct="1">
              <a:lnSpc>
                <a:spcPct val="150000"/>
              </a:lnSpc>
              <a:buClrTx/>
              <a:buSzTx/>
              <a:buFontTx/>
            </a:pP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目前公司已经建成基于</a:t>
            </a:r>
            <a:r>
              <a:rPr lang="en-US" altLang="zh-CN"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SG-I6000 2.0</a:t>
            </a: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的监控平台，监测范围贯穿动环、基础设施、平台、组件、应用系统全维度，已完成系统故障告警的基础功能建设。但是随着公司大数据、云计算、人工智能等技术的研究和应用，为加强信息通信系统运行安全分析工作提供了更好的</a:t>
            </a: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手段。</a:t>
            </a:r>
            <a:endPar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endParaRPr>
          </a:p>
          <a:p>
            <a:pPr marL="0" indent="457200" algn="l" defTabSz="914400" eaLnBrk="1" latinLnBrk="0" hangingPunct="1">
              <a:lnSpc>
                <a:spcPct val="150000"/>
              </a:lnSpc>
              <a:buClrTx/>
              <a:buSzTx/>
              <a:buFontTx/>
            </a:pP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在以</a:t>
            </a:r>
            <a:r>
              <a:rPr lang="en-US" altLang="zh-CN"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SG-I6000 2.0</a:t>
            </a: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及其性能拨测系统为主的信息系统监控中，已完成系统故障告警的基础功能建设，实现了故障告警服务的初步管理，同时国网江西电力也逐步建设了自己的应用性能管理平台、网络性能管理平台，随着公司完成云平台的部署，也对云化环境实现了监控，当前多套监控系统的并存，导致每日的报警信息非常多，存在告警不及时或者单一故障告警风暴，无法在海量信息中快速定位故障根源，及其容易造成故障解决不及时等问题，影响运维工作正常开展，降低用户</a:t>
            </a:r>
            <a:r>
              <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rPr>
              <a:t>体验。</a:t>
            </a:r>
            <a:endParaRPr lang="zh-CN" altLang="en-US" sz="1600" b="1" dirty="0">
              <a:ln>
                <a:noFill/>
              </a:ln>
              <a:solidFill>
                <a:srgbClr val="009999"/>
              </a:solidFill>
              <a:effectLst/>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2"/>
          <p:cNvSpPr>
            <a:spLocks noGrp="1" noChangeArrowheads="1"/>
          </p:cNvSpPr>
          <p:nvPr>
            <p:ph type="title"/>
          </p:nvPr>
        </p:nvSpPr>
        <p:spPr>
          <a:xfrm>
            <a:off x="901700" y="188913"/>
            <a:ext cx="6334125" cy="963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lstStyle/>
          <a:p>
            <a:pPr algn="l"/>
            <a:r>
              <a:rPr lang="zh-CN" altLang="en-US" sz="3200" b="1">
                <a:solidFill>
                  <a:srgbClr val="3C8C93"/>
                </a:solidFill>
                <a:latin typeface="华文楷体" panose="02010600040101010101" pitchFamily="2" charset="-122"/>
                <a:ea typeface="华文楷体" panose="02010600040101010101" pitchFamily="2" charset="-122"/>
              </a:rPr>
              <a:t>项目目标及思路</a:t>
            </a:r>
            <a:endParaRPr lang="en-US" altLang="zh-CN" sz="3200" b="1">
              <a:solidFill>
                <a:srgbClr val="3C8C93"/>
              </a:solidFill>
              <a:latin typeface="华文楷体" panose="02010600040101010101" pitchFamily="2" charset="-122"/>
              <a:ea typeface="华文楷体" panose="02010600040101010101" pitchFamily="2" charset="-122"/>
            </a:endParaRPr>
          </a:p>
        </p:txBody>
      </p:sp>
      <p:sp>
        <p:nvSpPr>
          <p:cNvPr id="25602" name="Oval 8"/>
          <p:cNvSpPr>
            <a:spLocks noChangeArrowheads="1"/>
          </p:cNvSpPr>
          <p:nvPr/>
        </p:nvSpPr>
        <p:spPr bwMode="auto">
          <a:xfrm>
            <a:off x="-4763" y="92075"/>
            <a:ext cx="900113" cy="773113"/>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25603" name="WordArt 10"/>
          <p:cNvSpPr>
            <a:spLocks noChangeArrowheads="1" noChangeShapeType="1" noTextEdit="1"/>
          </p:cNvSpPr>
          <p:nvPr/>
        </p:nvSpPr>
        <p:spPr bwMode="auto">
          <a:xfrm>
            <a:off x="85725" y="336550"/>
            <a:ext cx="715963" cy="3111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项目概况</a:t>
            </a:r>
            <a:endParaRPr lang="zh-CN" altLang="en-US" sz="2400" b="1" kern="10">
              <a:ln w="9525">
                <a:solidFill>
                  <a:schemeClr val="bg1"/>
                </a:solidFill>
                <a:round/>
              </a:ln>
              <a:solidFill>
                <a:schemeClr val="bg1"/>
              </a:solidFill>
              <a:latin typeface="宋体" pitchFamily="2" charset="-122"/>
            </a:endParaRPr>
          </a:p>
        </p:txBody>
      </p:sp>
      <p:pic>
        <p:nvPicPr>
          <p:cNvPr id="25604" name="Picture 2" descr="D:\wx\{22875BE2-7AEC-47CB-B17E-51792802CDA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563" y="0"/>
            <a:ext cx="247173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p:cNvSpPr txBox="1"/>
          <p:nvPr/>
        </p:nvSpPr>
        <p:spPr>
          <a:xfrm>
            <a:off x="251460" y="3196590"/>
            <a:ext cx="8357870" cy="1568450"/>
          </a:xfrm>
          <a:prstGeom prst="rect">
            <a:avLst/>
          </a:prstGeom>
          <a:noFill/>
          <a:ln w="9525">
            <a:noFill/>
          </a:ln>
        </p:spPr>
        <p:txBody>
          <a:bodyPr wrap="square">
            <a:spAutoFit/>
          </a:bodyPr>
          <a:p>
            <a:pPr marL="0" indent="457200" algn="l" defTabSz="914400" eaLnBrk="1" latinLnBrk="0" hangingPunct="1">
              <a:lnSpc>
                <a:spcPct val="150000"/>
              </a:lnSpc>
              <a:buClrTx/>
              <a:buSzTx/>
              <a:buFontTx/>
            </a:pPr>
            <a:r>
              <a:rPr lang="en-US" altLang="zh-CN" sz="1600" b="1" dirty="0">
                <a:solidFill>
                  <a:srgbClr val="7F7F7F"/>
                </a:solidFill>
                <a:latin typeface="微软雅黑" panose="020B0503020204020204" charset="-122"/>
                <a:ea typeface="微软雅黑" panose="020B0503020204020204" charset="-122"/>
              </a:rPr>
              <a:t>对</a:t>
            </a:r>
            <a:r>
              <a:rPr lang="zh-CN" altLang="en-US" sz="1600" b="1" dirty="0">
                <a:solidFill>
                  <a:srgbClr val="7F7F7F"/>
                </a:solidFill>
                <a:latin typeface="微软雅黑" panose="020B0503020204020204" charset="-122"/>
                <a:ea typeface="微软雅黑" panose="020B0503020204020204" charset="-122"/>
              </a:rPr>
              <a:t>运行感知分析与故障预判监测能力提升</a:t>
            </a:r>
            <a:r>
              <a:rPr lang="en-US" altLang="zh-CN" sz="1600" b="1" dirty="0">
                <a:solidFill>
                  <a:srgbClr val="7F7F7F"/>
                </a:solidFill>
                <a:latin typeface="微软雅黑" panose="020B0503020204020204" charset="-122"/>
                <a:ea typeface="微软雅黑" panose="020B0503020204020204" charset="-122"/>
              </a:rPr>
              <a:t>微应用项目中的</a:t>
            </a:r>
            <a:r>
              <a:rPr lang="zh-CN" altLang="en-US" sz="1600" b="1" dirty="0">
                <a:solidFill>
                  <a:srgbClr val="7F7F7F"/>
                </a:solidFill>
                <a:latin typeface="微软雅黑" panose="020B0503020204020204" charset="-122"/>
                <a:ea typeface="微软雅黑" panose="020B0503020204020204" charset="-122"/>
              </a:rPr>
              <a:t>数据源管理、算法管理、监控中心、事件中心</a:t>
            </a:r>
            <a:r>
              <a:rPr lang="en-US" altLang="zh-CN" sz="1600" b="1" dirty="0">
                <a:solidFill>
                  <a:srgbClr val="7F7F7F"/>
                </a:solidFill>
                <a:latin typeface="微软雅黑" panose="020B0503020204020204" charset="-122"/>
                <a:ea typeface="微软雅黑" panose="020B0503020204020204" charset="-122"/>
              </a:rPr>
              <a:t>进行优化完善提升，</a:t>
            </a:r>
            <a:r>
              <a:rPr lang="zh-CN" altLang="en-US" sz="1600" b="1" dirty="0">
                <a:solidFill>
                  <a:srgbClr val="7F7F7F"/>
                </a:solidFill>
                <a:latin typeface="微软雅黑" panose="020B0503020204020204" charset="-122"/>
                <a:ea typeface="微软雅黑" panose="020B0503020204020204" charset="-122"/>
              </a:rPr>
              <a:t>借助</a:t>
            </a:r>
            <a:r>
              <a:rPr lang="en-US" altLang="zh-CN" sz="1600" b="1" dirty="0">
                <a:solidFill>
                  <a:srgbClr val="7F7F7F"/>
                </a:solidFill>
                <a:latin typeface="微软雅黑" panose="020B0503020204020204" charset="-122"/>
                <a:ea typeface="微软雅黑" panose="020B0503020204020204" charset="-122"/>
              </a:rPr>
              <a:t>AI</a:t>
            </a:r>
            <a:r>
              <a:rPr lang="zh-CN" altLang="en-US" sz="1600" b="1" dirty="0">
                <a:solidFill>
                  <a:srgbClr val="7F7F7F"/>
                </a:solidFill>
                <a:latin typeface="微软雅黑" panose="020B0503020204020204" charset="-122"/>
                <a:ea typeface="微软雅黑" panose="020B0503020204020204" charset="-122"/>
              </a:rPr>
              <a:t>智能算法赋能，在大数据基础上，在可控的前提下，实现机器的预测和自主决策，实现智能运维能力，推动信息化工作从被动式运维向主动式运维转变，降低信息系统服务终端的风险，提高运维效率</a:t>
            </a:r>
            <a:r>
              <a:rPr lang="en-US" altLang="zh-CN" sz="1600" b="1" dirty="0">
                <a:solidFill>
                  <a:srgbClr val="7F7F7F"/>
                </a:solidFill>
                <a:latin typeface="微软雅黑" panose="020B0503020204020204" charset="-122"/>
                <a:ea typeface="微软雅黑" panose="020B0503020204020204" charset="-122"/>
              </a:rPr>
              <a:t>。</a:t>
            </a:r>
            <a:endParaRPr lang="en-US" altLang="zh-CN" sz="1600" b="1" dirty="0">
              <a:solidFill>
                <a:srgbClr val="7F7F7F"/>
              </a:solidFill>
              <a:latin typeface="微软雅黑" panose="020B0503020204020204" charset="-122"/>
              <a:ea typeface="微软雅黑" panose="020B0503020204020204" charset="-122"/>
            </a:endParaRPr>
          </a:p>
        </p:txBody>
      </p:sp>
      <p:grpSp>
        <p:nvGrpSpPr>
          <p:cNvPr id="23558" name="组合 1"/>
          <p:cNvGrpSpPr/>
          <p:nvPr/>
        </p:nvGrpSpPr>
        <p:grpSpPr>
          <a:xfrm>
            <a:off x="85726" y="1106805"/>
            <a:ext cx="8161019" cy="2143125"/>
            <a:chOff x="362371" y="2304669"/>
            <a:chExt cx="10954268" cy="3194476"/>
          </a:xfrm>
        </p:grpSpPr>
        <p:grpSp>
          <p:nvGrpSpPr>
            <p:cNvPr id="3" name="组合 22"/>
            <p:cNvGrpSpPr/>
            <p:nvPr/>
          </p:nvGrpSpPr>
          <p:grpSpPr>
            <a:xfrm>
              <a:off x="874626" y="2304669"/>
              <a:ext cx="10441160" cy="778979"/>
              <a:chOff x="-10829" y="3621878"/>
              <a:chExt cx="8460000" cy="778979"/>
            </a:xfrm>
            <a:solidFill>
              <a:srgbClr val="FFFFFF"/>
            </a:solidFill>
          </p:grpSpPr>
          <p:sp>
            <p:nvSpPr>
              <p:cNvPr id="24" name="矩形 23"/>
              <p:cNvSpPr/>
              <p:nvPr/>
            </p:nvSpPr>
            <p:spPr>
              <a:xfrm>
                <a:off x="-10829" y="3621878"/>
                <a:ext cx="8460000" cy="778979"/>
              </a:xfrm>
              <a:prstGeom prst="rect">
                <a:avLst/>
              </a:prstGeom>
              <a:grpFill/>
              <a:ln w="25400" cap="flat" cmpd="sng" algn="ctr">
                <a:noFill/>
                <a:prstDash val="solid"/>
              </a:ln>
              <a:effectLst>
                <a:outerShdw blurRad="50800" dist="38100" dir="8100000" algn="tr" rotWithShape="0">
                  <a:prstClr val="black">
                    <a:alpha val="40000"/>
                  </a:prstClr>
                </a:outerShdw>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5" name="圆角矩形 42"/>
              <p:cNvSpPr/>
              <p:nvPr/>
            </p:nvSpPr>
            <p:spPr>
              <a:xfrm>
                <a:off x="209842" y="3868960"/>
                <a:ext cx="273162"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grp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3562" name="文本框 17"/>
            <p:cNvSpPr txBox="1"/>
            <p:nvPr/>
          </p:nvSpPr>
          <p:spPr>
            <a:xfrm>
              <a:off x="971793" y="2306353"/>
              <a:ext cx="9928052" cy="778032"/>
            </a:xfrm>
            <a:prstGeom prst="rect">
              <a:avLst/>
            </a:prstGeom>
            <a:noFill/>
            <a:ln w="9525">
              <a:noFill/>
            </a:ln>
          </p:spPr>
          <p:txBody>
            <a:bodyPr wrap="square">
              <a:spAutoFit/>
            </a:bodyPr>
            <a:p>
              <a:pPr marL="342900" indent="-342900" eaLnBrk="1" hangingPunct="1">
                <a:buFont typeface="Wingdings" panose="05000000000000000000" pitchFamily="2" charset="2"/>
                <a:buChar char="l"/>
              </a:pPr>
              <a:r>
                <a:rPr lang="zh-CN" altLang="en-US" sz="1400" b="1" dirty="0">
                  <a:solidFill>
                    <a:srgbClr val="009999"/>
                  </a:solidFill>
                  <a:latin typeface="微软雅黑" panose="020B0503020204020204" charset="-122"/>
                  <a:ea typeface="微软雅黑" panose="020B0503020204020204" charset="-122"/>
                  <a:sym typeface="+mn-ea"/>
                </a:rPr>
                <a:t>针对部分关键业务进行梳理与设计</a:t>
              </a:r>
              <a:r>
                <a:rPr lang="zh-CN" altLang="en-US" sz="1400" b="1" dirty="0">
                  <a:solidFill>
                    <a:srgbClr val="EC7417"/>
                  </a:solidFill>
                  <a:latin typeface="微软雅黑" panose="020B0503020204020204" charset="-122"/>
                  <a:ea typeface="微软雅黑" panose="020B0503020204020204" charset="-122"/>
                  <a:sym typeface="+mn-ea"/>
                </a:rPr>
                <a:t>，拓展通用业务申请单功能，实现业务类似流程的整合</a:t>
              </a:r>
              <a:endParaRPr lang="zh-CN" altLang="en-US" sz="1400" b="1" dirty="0">
                <a:solidFill>
                  <a:srgbClr val="EC7417"/>
                </a:solidFill>
                <a:latin typeface="微软雅黑" panose="020B0503020204020204" charset="-122"/>
                <a:ea typeface="微软雅黑" panose="020B0503020204020204" charset="-122"/>
              </a:endParaRPr>
            </a:p>
          </p:txBody>
        </p:sp>
        <p:grpSp>
          <p:nvGrpSpPr>
            <p:cNvPr id="4" name="组合 26"/>
            <p:cNvGrpSpPr/>
            <p:nvPr/>
          </p:nvGrpSpPr>
          <p:grpSpPr>
            <a:xfrm>
              <a:off x="874626" y="3198486"/>
              <a:ext cx="10441160" cy="844288"/>
              <a:chOff x="-10829" y="3621878"/>
              <a:chExt cx="8460000" cy="844288"/>
            </a:xfrm>
            <a:solidFill>
              <a:srgbClr val="FFFFFF"/>
            </a:solidFill>
          </p:grpSpPr>
          <p:sp>
            <p:nvSpPr>
              <p:cNvPr id="5" name="矩形 4"/>
              <p:cNvSpPr/>
              <p:nvPr/>
            </p:nvSpPr>
            <p:spPr>
              <a:xfrm>
                <a:off x="-10829" y="3621878"/>
                <a:ext cx="8460000" cy="844288"/>
              </a:xfrm>
              <a:prstGeom prst="rect">
                <a:avLst/>
              </a:prstGeom>
              <a:grpFill/>
              <a:ln w="25400" cap="flat" cmpd="sng" algn="ctr">
                <a:noFill/>
                <a:prstDash val="solid"/>
              </a:ln>
              <a:effectLst>
                <a:outerShdw blurRad="50800" dist="38100" dir="8100000" algn="tr" rotWithShape="0">
                  <a:prstClr val="black">
                    <a:alpha val="40000"/>
                  </a:prstClr>
                </a:outerShdw>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圆角矩形 42"/>
              <p:cNvSpPr/>
              <p:nvPr/>
            </p:nvSpPr>
            <p:spPr>
              <a:xfrm>
                <a:off x="209842" y="3868960"/>
                <a:ext cx="273162"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grp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3564" name="文本框 21"/>
            <p:cNvSpPr txBox="1"/>
            <p:nvPr/>
          </p:nvSpPr>
          <p:spPr>
            <a:xfrm>
              <a:off x="362371" y="3194872"/>
              <a:ext cx="10213585" cy="778032"/>
            </a:xfrm>
            <a:prstGeom prst="rect">
              <a:avLst/>
            </a:prstGeom>
            <a:noFill/>
            <a:ln w="9525">
              <a:noFill/>
            </a:ln>
          </p:spPr>
          <p:txBody>
            <a:bodyPr wrap="square">
              <a:spAutoFit/>
            </a:bodyPr>
            <a:p>
              <a:pPr marL="800100" lvl="1" indent="-342900" algn="l" eaLnBrk="1" hangingPunct="1">
                <a:buClrTx/>
                <a:buSzTx/>
                <a:buFont typeface="Wingdings" panose="05000000000000000000" pitchFamily="2" charset="2"/>
                <a:buChar char="l"/>
              </a:pPr>
              <a:r>
                <a:rPr lang="zh-CN" altLang="en-US" sz="1400" b="1" dirty="0">
                  <a:solidFill>
                    <a:srgbClr val="009999"/>
                  </a:solidFill>
                  <a:latin typeface="微软雅黑" panose="020B0503020204020204" charset="-122"/>
                  <a:ea typeface="微软雅黑" panose="020B0503020204020204" charset="-122"/>
                  <a:sym typeface="+mn-ea"/>
                </a:rPr>
                <a:t>打通与I60002.0的内外网接口，</a:t>
              </a:r>
              <a:r>
                <a:rPr lang="en-US" altLang="zh-CN" sz="1400" b="1" dirty="0">
                  <a:solidFill>
                    <a:srgbClr val="009999"/>
                  </a:solidFill>
                  <a:latin typeface="微软雅黑" panose="020B0503020204020204" charset="-122"/>
                  <a:ea typeface="微软雅黑" panose="020B0503020204020204" charset="-122"/>
                  <a:sym typeface="+mn-ea"/>
                </a:rPr>
                <a:t>Zabbix</a:t>
              </a:r>
              <a:r>
                <a:rPr lang="zh-CN" altLang="en-US" sz="1400" b="1" dirty="0">
                  <a:solidFill>
                    <a:srgbClr val="009999"/>
                  </a:solidFill>
                  <a:latin typeface="微软雅黑" panose="020B0503020204020204" charset="-122"/>
                  <a:ea typeface="微软雅黑" panose="020B0503020204020204" charset="-122"/>
                  <a:sym typeface="+mn-ea"/>
                </a:rPr>
                <a:t>，存储告警日志，接入原始指标、</a:t>
              </a:r>
              <a:r>
                <a:rPr lang="zh-CN" altLang="en-US" sz="1400" b="1" dirty="0">
                  <a:solidFill>
                    <a:srgbClr val="EC7417"/>
                  </a:solidFill>
                  <a:latin typeface="微软雅黑" panose="020B0503020204020204" charset="-122"/>
                  <a:ea typeface="微软雅黑" panose="020B0503020204020204" charset="-122"/>
                  <a:sym typeface="+mn-ea"/>
                </a:rPr>
                <a:t>告警等</a:t>
              </a:r>
              <a:r>
                <a:rPr lang="zh-CN" altLang="en-US" sz="1400" b="1" dirty="0">
                  <a:solidFill>
                    <a:srgbClr val="EC7417"/>
                  </a:solidFill>
                  <a:latin typeface="微软雅黑" panose="020B0503020204020204" charset="-122"/>
                  <a:ea typeface="微软雅黑" panose="020B0503020204020204" charset="-122"/>
                  <a:sym typeface="+mn-ea"/>
                </a:rPr>
                <a:t>数据</a:t>
              </a:r>
              <a:endParaRPr lang="zh-CN" altLang="en-US" sz="1400" b="1" dirty="0">
                <a:solidFill>
                  <a:srgbClr val="EC7417"/>
                </a:solidFill>
                <a:latin typeface="微软雅黑" panose="020B0503020204020204" charset="-122"/>
                <a:ea typeface="微软雅黑" panose="020B0503020204020204" charset="-122"/>
                <a:sym typeface="+mn-ea"/>
              </a:endParaRPr>
            </a:p>
          </p:txBody>
        </p:sp>
        <p:sp>
          <p:nvSpPr>
            <p:cNvPr id="34" name="圆角矩形 42"/>
            <p:cNvSpPr/>
            <p:nvPr/>
          </p:nvSpPr>
          <p:spPr>
            <a:xfrm>
              <a:off x="1146974" y="4367926"/>
              <a:ext cx="337131"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solidFill>
              <a:srgbClr val="FFFFFF"/>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 name="组合 35"/>
            <p:cNvGrpSpPr/>
            <p:nvPr/>
          </p:nvGrpSpPr>
          <p:grpSpPr>
            <a:xfrm>
              <a:off x="875479" y="4305927"/>
              <a:ext cx="10441160" cy="1193218"/>
              <a:chOff x="-10138" y="2884603"/>
              <a:chExt cx="8460000" cy="1193218"/>
            </a:xfrm>
            <a:solidFill>
              <a:srgbClr val="FFFFFF"/>
            </a:solidFill>
          </p:grpSpPr>
          <p:sp>
            <p:nvSpPr>
              <p:cNvPr id="37" name="矩形 36"/>
              <p:cNvSpPr/>
              <p:nvPr/>
            </p:nvSpPr>
            <p:spPr>
              <a:xfrm>
                <a:off x="-10138" y="2884603"/>
                <a:ext cx="8460000" cy="720080"/>
              </a:xfrm>
              <a:prstGeom prst="rect">
                <a:avLst/>
              </a:prstGeom>
              <a:grpFill/>
              <a:ln w="25400" cap="flat" cmpd="sng" algn="ctr">
                <a:noFill/>
                <a:prstDash val="solid"/>
              </a:ln>
              <a:effectLst>
                <a:outerShdw blurRad="50800" dist="38100" dir="8100000" algn="tr" rotWithShape="0">
                  <a:prstClr val="black">
                    <a:alpha val="40000"/>
                  </a:prstClr>
                </a:outerShdw>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圆角矩形 42"/>
              <p:cNvSpPr/>
              <p:nvPr/>
            </p:nvSpPr>
            <p:spPr>
              <a:xfrm>
                <a:off x="209842" y="3868960"/>
                <a:ext cx="273162"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grp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3568" name="文本框 29"/>
            <p:cNvSpPr txBox="1"/>
            <p:nvPr/>
          </p:nvSpPr>
          <p:spPr>
            <a:xfrm>
              <a:off x="971794" y="4315059"/>
              <a:ext cx="10014991" cy="831984"/>
            </a:xfrm>
            <a:prstGeom prst="rect">
              <a:avLst/>
            </a:prstGeom>
            <a:noFill/>
            <a:ln w="9525">
              <a:noFill/>
            </a:ln>
          </p:spPr>
          <p:txBody>
            <a:bodyPr wrap="square">
              <a:noAutofit/>
            </a:bodyPr>
            <a:p>
              <a:pPr marL="342900" indent="-342900" eaLnBrk="1" hangingPunct="1">
                <a:buFont typeface="Wingdings" panose="05000000000000000000" pitchFamily="2" charset="2"/>
                <a:buChar char="l"/>
              </a:pPr>
              <a:r>
                <a:rPr lang="zh-CN" altLang="en-US" sz="1400" b="1" dirty="0">
                  <a:solidFill>
                    <a:srgbClr val="009999"/>
                  </a:solidFill>
                  <a:latin typeface="微软雅黑" panose="020B0503020204020204" charset="-122"/>
                  <a:ea typeface="微软雅黑" panose="020B0503020204020204" charset="-122"/>
                  <a:sym typeface="+mn-ea"/>
                </a:rPr>
                <a:t>充分借助大数据等新技术，在算法管理方面完善</a:t>
              </a:r>
              <a:r>
                <a:rPr lang="zh-CN" altLang="en-US" sz="1400" b="1" dirty="0">
                  <a:solidFill>
                    <a:srgbClr val="EC7417"/>
                  </a:solidFill>
                  <a:latin typeface="微软雅黑" panose="020B0503020204020204" charset="-122"/>
                  <a:ea typeface="微软雅黑" panose="020B0503020204020204" charset="-122"/>
                  <a:sym typeface="+mn-ea"/>
                </a:rPr>
                <a:t>算法概览、场景管理</a:t>
              </a:r>
              <a:endParaRPr lang="zh-CN" altLang="en-US" sz="1400" b="1" dirty="0">
                <a:solidFill>
                  <a:srgbClr val="EC7417"/>
                </a:solidFill>
                <a:latin typeface="微软雅黑" panose="020B0503020204020204" charset="-122"/>
                <a:ea typeface="微软雅黑" panose="020B0503020204020204" charset="-122"/>
              </a:endParaRPr>
            </a:p>
            <a:p>
              <a:pPr marL="0" indent="0" eaLnBrk="1" hangingPunct="1">
                <a:buFont typeface="Wingdings" panose="05000000000000000000" pitchFamily="2" charset="2"/>
                <a:buNone/>
              </a:pPr>
              <a:endParaRPr lang="zh-CN" altLang="en-US" sz="1400" b="1" dirty="0">
                <a:solidFill>
                  <a:srgbClr val="009999"/>
                </a:solidFill>
                <a:latin typeface="微软雅黑" panose="020B0503020204020204" charset="-122"/>
                <a:ea typeface="微软雅黑" panose="020B050302020402020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bwMode="auto">
          <a:xfrm>
            <a:off x="0" y="188913"/>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t>汇报纲要</a:t>
            </a:r>
            <a:endParaRPr lang="zh-CN" altLang="en-US"/>
          </a:p>
        </p:txBody>
      </p:sp>
      <p:grpSp>
        <p:nvGrpSpPr>
          <p:cNvPr id="29698" name="组合 1"/>
          <p:cNvGrpSpPr/>
          <p:nvPr/>
        </p:nvGrpSpPr>
        <p:grpSpPr bwMode="auto">
          <a:xfrm>
            <a:off x="1403350" y="1628775"/>
            <a:ext cx="5400675" cy="719138"/>
            <a:chOff x="1187450" y="1773238"/>
            <a:chExt cx="6697663" cy="1368425"/>
          </a:xfrm>
        </p:grpSpPr>
        <p:sp>
          <p:nvSpPr>
            <p:cNvPr id="4" name="矩形 3"/>
            <p:cNvSpPr/>
            <p:nvPr/>
          </p:nvSpPr>
          <p:spPr bwMode="auto">
            <a:xfrm>
              <a:off x="1187450" y="1773238"/>
              <a:ext cx="864279"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一</a:t>
              </a:r>
              <a:endParaRPr lang="zh-CN" altLang="en-US" sz="4800" dirty="0">
                <a:solidFill>
                  <a:schemeClr val="bg1"/>
                </a:solidFill>
                <a:latin typeface="微软雅黑" panose="020B0503020204020204" charset="-122"/>
                <a:ea typeface="微软雅黑" panose="020B0503020204020204" charset="-122"/>
              </a:endParaRPr>
            </a:p>
          </p:txBody>
        </p:sp>
        <p:sp>
          <p:nvSpPr>
            <p:cNvPr id="7" name="圆角矩形 6"/>
            <p:cNvSpPr/>
            <p:nvPr/>
          </p:nvSpPr>
          <p:spPr bwMode="auto">
            <a:xfrm>
              <a:off x="2195446" y="1773238"/>
              <a:ext cx="5689667"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项目概况</a:t>
              </a:r>
              <a:endParaRPr lang="zh-CN" altLang="en-US" sz="4800" dirty="0">
                <a:solidFill>
                  <a:schemeClr val="accent2"/>
                </a:solidFill>
                <a:latin typeface="微软雅黑" panose="020B0503020204020204" charset="-122"/>
                <a:ea typeface="微软雅黑" panose="020B0503020204020204" charset="-122"/>
              </a:endParaRPr>
            </a:p>
          </p:txBody>
        </p:sp>
      </p:grpSp>
      <p:grpSp>
        <p:nvGrpSpPr>
          <p:cNvPr id="29701" name="组合 11"/>
          <p:cNvGrpSpPr/>
          <p:nvPr/>
        </p:nvGrpSpPr>
        <p:grpSpPr bwMode="auto">
          <a:xfrm>
            <a:off x="1428750" y="3214688"/>
            <a:ext cx="5386388" cy="720725"/>
            <a:chOff x="1187450" y="1773238"/>
            <a:chExt cx="6697663" cy="1368425"/>
          </a:xfrm>
        </p:grpSpPr>
        <p:sp>
          <p:nvSpPr>
            <p:cNvPr id="13" name="矩形 12"/>
            <p:cNvSpPr/>
            <p:nvPr/>
          </p:nvSpPr>
          <p:spPr bwMode="auto">
            <a:xfrm>
              <a:off x="1187450" y="1773238"/>
              <a:ext cx="862623"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二</a:t>
              </a:r>
              <a:endParaRPr lang="zh-CN" altLang="en-US" sz="4800" dirty="0">
                <a:solidFill>
                  <a:srgbClr val="FF6600"/>
                </a:solidFill>
                <a:latin typeface="微软雅黑" panose="020B0503020204020204" charset="-122"/>
                <a:ea typeface="微软雅黑" panose="020B0503020204020204" charset="-122"/>
              </a:endParaRPr>
            </a:p>
          </p:txBody>
        </p:sp>
        <p:sp>
          <p:nvSpPr>
            <p:cNvPr id="14" name="圆角矩形 13"/>
            <p:cNvSpPr/>
            <p:nvPr/>
          </p:nvSpPr>
          <p:spPr bwMode="auto">
            <a:xfrm>
              <a:off x="2196147" y="1773238"/>
              <a:ext cx="5688966"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rgbClr val="FF6600"/>
                  </a:solidFill>
                  <a:latin typeface="微软雅黑" panose="020B0503020204020204" charset="-122"/>
                  <a:ea typeface="微软雅黑" panose="020B0503020204020204" charset="-122"/>
                </a:rPr>
                <a:t>项目内容</a:t>
              </a:r>
              <a:endParaRPr lang="zh-CN" altLang="en-US" sz="4800" dirty="0">
                <a:solidFill>
                  <a:srgbClr val="FF6600"/>
                </a:solidFill>
                <a:latin typeface="微软雅黑" panose="020B0503020204020204" charset="-122"/>
                <a:ea typeface="微软雅黑" panose="020B0503020204020204" charset="-122"/>
              </a:endParaRPr>
            </a:p>
          </p:txBody>
        </p:sp>
      </p:grpSp>
      <p:pic>
        <p:nvPicPr>
          <p:cNvPr id="29704" name="Picture 2" descr="D:\wx\{22875BE2-7AEC-47CB-B17E-51792802CDA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5063" y="0"/>
            <a:ext cx="291623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5" name="组合 11"/>
          <p:cNvGrpSpPr/>
          <p:nvPr/>
        </p:nvGrpSpPr>
        <p:grpSpPr bwMode="auto">
          <a:xfrm>
            <a:off x="1403350" y="4652963"/>
            <a:ext cx="5386388" cy="720725"/>
            <a:chOff x="1187450" y="1773238"/>
            <a:chExt cx="6697663" cy="1368425"/>
          </a:xfrm>
        </p:grpSpPr>
        <p:sp>
          <p:nvSpPr>
            <p:cNvPr id="16" name="矩形 15"/>
            <p:cNvSpPr/>
            <p:nvPr/>
          </p:nvSpPr>
          <p:spPr bwMode="auto">
            <a:xfrm>
              <a:off x="1187450" y="1773238"/>
              <a:ext cx="862623" cy="1368425"/>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Tx/>
                <a:buNone/>
                <a:defRPr/>
              </a:pPr>
              <a:r>
                <a:rPr lang="zh-CN" altLang="en-US" sz="4800" dirty="0">
                  <a:solidFill>
                    <a:schemeClr val="bg1"/>
                  </a:solidFill>
                  <a:latin typeface="微软雅黑" panose="020B0503020204020204" charset="-122"/>
                  <a:ea typeface="微软雅黑" panose="020B0503020204020204" charset="-122"/>
                </a:rPr>
                <a:t>三</a:t>
              </a:r>
              <a:endParaRPr lang="zh-CN" altLang="en-US" sz="4800" dirty="0">
                <a:solidFill>
                  <a:schemeClr val="bg1"/>
                </a:solidFill>
                <a:latin typeface="微软雅黑" panose="020B0503020204020204" charset="-122"/>
                <a:ea typeface="微软雅黑" panose="020B0503020204020204" charset="-122"/>
              </a:endParaRPr>
            </a:p>
          </p:txBody>
        </p:sp>
        <p:sp>
          <p:nvSpPr>
            <p:cNvPr id="17" name="圆角矩形 16"/>
            <p:cNvSpPr/>
            <p:nvPr/>
          </p:nvSpPr>
          <p:spPr bwMode="auto">
            <a:xfrm>
              <a:off x="2196147" y="1773238"/>
              <a:ext cx="5688966" cy="1368425"/>
            </a:xfrm>
            <a:prstGeom prst="roundRect">
              <a:avLst/>
            </a:prstGeom>
            <a:solidFill>
              <a:schemeClr val="bg1">
                <a:lumMod val="85000"/>
              </a:schemeClr>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p:spPr>
          <p:txBody>
            <a:bodyPr anchor="ctr"/>
            <a:lstStyle/>
            <a:p>
              <a:pPr algn="ctr">
                <a:buFontTx/>
                <a:buNone/>
                <a:defRPr/>
              </a:pPr>
              <a:r>
                <a:rPr lang="zh-CN" altLang="en-US" sz="4800" dirty="0">
                  <a:solidFill>
                    <a:schemeClr val="accent2"/>
                  </a:solidFill>
                  <a:latin typeface="微软雅黑" panose="020B0503020204020204" charset="-122"/>
                  <a:ea typeface="微软雅黑" panose="020B0503020204020204" charset="-122"/>
                </a:rPr>
                <a:t>项目总结</a:t>
              </a:r>
              <a:endParaRPr lang="zh-CN" altLang="en-US" sz="4800" dirty="0">
                <a:solidFill>
                  <a:schemeClr val="accent2"/>
                </a:solidFill>
                <a:latin typeface="微软雅黑" panose="020B0503020204020204" charset="-122"/>
                <a:ea typeface="微软雅黑" panose="020B050302020402020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
          <p:cNvGrpSpPr/>
          <p:nvPr/>
        </p:nvGrpSpPr>
        <p:grpSpPr bwMode="auto">
          <a:xfrm>
            <a:off x="0" y="3352800"/>
            <a:ext cx="9144000" cy="1676400"/>
            <a:chOff x="0" y="2086"/>
            <a:chExt cx="5760" cy="1056"/>
          </a:xfrm>
        </p:grpSpPr>
        <p:sp>
          <p:nvSpPr>
            <p:cNvPr id="14" name="Rectangle 3"/>
            <p:cNvSpPr>
              <a:spLocks noChangeArrowheads="1"/>
            </p:cNvSpPr>
            <p:nvPr/>
          </p:nvSpPr>
          <p:spPr bwMode="gray">
            <a:xfrm>
              <a:off x="0" y="2325"/>
              <a:ext cx="5760" cy="817"/>
            </a:xfrm>
            <a:prstGeom prst="rect">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endParaRPr lang="zh-CN" altLang="zh-CN"/>
            </a:p>
          </p:txBody>
        </p:sp>
        <p:sp>
          <p:nvSpPr>
            <p:cNvPr id="15" name="Rectangle 4"/>
            <p:cNvSpPr>
              <a:spLocks noChangeArrowheads="1"/>
            </p:cNvSpPr>
            <p:nvPr/>
          </p:nvSpPr>
          <p:spPr bwMode="gray">
            <a:xfrm flipV="1">
              <a:off x="0" y="2086"/>
              <a:ext cx="5760" cy="246"/>
            </a:xfrm>
            <a:prstGeom prst="rect">
              <a:avLst/>
            </a:prstGeom>
            <a:gradFill rotWithShape="1">
              <a:gsLst>
                <a:gs pos="0">
                  <a:srgbClr val="DBDBDB"/>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endParaRPr lang="zh-CN" altLang="zh-CN"/>
            </a:p>
          </p:txBody>
        </p:sp>
      </p:grpSp>
      <p:sp>
        <p:nvSpPr>
          <p:cNvPr id="16" name="Rectangle 445"/>
          <p:cNvSpPr>
            <a:spLocks noChangeArrowheads="1"/>
          </p:cNvSpPr>
          <p:nvPr/>
        </p:nvSpPr>
        <p:spPr bwMode="auto">
          <a:xfrm>
            <a:off x="2224723" y="3186113"/>
            <a:ext cx="1412875" cy="457200"/>
          </a:xfrm>
          <a:prstGeom prst="rect">
            <a:avLst/>
          </a:prstGeom>
          <a:solidFill>
            <a:schemeClr val="tx2">
              <a:lumMod val="60000"/>
              <a:lumOff val="40000"/>
            </a:schemeClr>
          </a:solidFill>
          <a:ln w="19050">
            <a:solidFill>
              <a:schemeClr val="bg1"/>
            </a:solidFill>
            <a:round/>
          </a:ln>
        </p:spPr>
        <p:txBody>
          <a:bodyPr anchor="ctr"/>
          <a:lstStyle/>
          <a:p>
            <a:pPr algn="ctr">
              <a:defRPr/>
            </a:pPr>
            <a:endParaRPr lang="zh-CN" altLang="zh-CN"/>
          </a:p>
        </p:txBody>
      </p:sp>
      <p:sp>
        <p:nvSpPr>
          <p:cNvPr id="17" name="Pentagon 104"/>
          <p:cNvSpPr>
            <a:spLocks noChangeArrowheads="1"/>
          </p:cNvSpPr>
          <p:nvPr/>
        </p:nvSpPr>
        <p:spPr bwMode="auto">
          <a:xfrm>
            <a:off x="6450965" y="3186113"/>
            <a:ext cx="1457325" cy="457200"/>
          </a:xfrm>
          <a:prstGeom prst="homePlate">
            <a:avLst>
              <a:gd name="adj" fmla="val 40317"/>
            </a:avLst>
          </a:prstGeom>
          <a:solidFill>
            <a:schemeClr val="tx2">
              <a:lumMod val="60000"/>
              <a:lumOff val="40000"/>
            </a:schemeClr>
          </a:solidFill>
          <a:ln w="19050">
            <a:solidFill>
              <a:schemeClr val="bg1"/>
            </a:solidFill>
            <a:round/>
          </a:ln>
        </p:spPr>
        <p:txBody>
          <a:bodyPr anchor="ctr"/>
          <a:lstStyle/>
          <a:p>
            <a:pPr algn="ctr">
              <a:defRPr/>
            </a:pPr>
            <a:endParaRPr lang="zh-CN" altLang="zh-CN"/>
          </a:p>
        </p:txBody>
      </p:sp>
      <p:sp>
        <p:nvSpPr>
          <p:cNvPr id="18" name="Rectangle 445"/>
          <p:cNvSpPr>
            <a:spLocks noChangeArrowheads="1"/>
          </p:cNvSpPr>
          <p:nvPr/>
        </p:nvSpPr>
        <p:spPr bwMode="auto">
          <a:xfrm>
            <a:off x="3637598" y="3186113"/>
            <a:ext cx="1412875" cy="457200"/>
          </a:xfrm>
          <a:prstGeom prst="rect">
            <a:avLst/>
          </a:prstGeom>
          <a:solidFill>
            <a:schemeClr val="tx2">
              <a:lumMod val="60000"/>
              <a:lumOff val="40000"/>
            </a:schemeClr>
          </a:solidFill>
          <a:ln w="19050">
            <a:solidFill>
              <a:schemeClr val="bg1"/>
            </a:solidFill>
            <a:round/>
          </a:ln>
        </p:spPr>
        <p:txBody>
          <a:bodyPr anchor="ctr"/>
          <a:lstStyle/>
          <a:p>
            <a:pPr algn="ctr">
              <a:defRPr/>
            </a:pPr>
            <a:endParaRPr lang="zh-CN" altLang="zh-CN"/>
          </a:p>
        </p:txBody>
      </p:sp>
      <p:sp>
        <p:nvSpPr>
          <p:cNvPr id="19" name="Rectangle 446"/>
          <p:cNvSpPr>
            <a:spLocks noChangeArrowheads="1"/>
          </p:cNvSpPr>
          <p:nvPr/>
        </p:nvSpPr>
        <p:spPr bwMode="auto">
          <a:xfrm>
            <a:off x="5036185" y="3186113"/>
            <a:ext cx="1414463" cy="457200"/>
          </a:xfrm>
          <a:prstGeom prst="rect">
            <a:avLst/>
          </a:prstGeom>
          <a:solidFill>
            <a:schemeClr val="tx2">
              <a:lumMod val="60000"/>
              <a:lumOff val="40000"/>
            </a:schemeClr>
          </a:solidFill>
          <a:ln w="19050">
            <a:solidFill>
              <a:schemeClr val="bg1"/>
            </a:solidFill>
            <a:round/>
          </a:ln>
        </p:spPr>
        <p:txBody>
          <a:bodyPr anchor="ctr"/>
          <a:lstStyle/>
          <a:p>
            <a:pPr algn="ctr">
              <a:defRPr/>
            </a:pPr>
            <a:endParaRPr lang="zh-CN" altLang="zh-CN"/>
          </a:p>
        </p:txBody>
      </p:sp>
      <p:sp>
        <p:nvSpPr>
          <p:cNvPr id="22" name="Rectangle 445"/>
          <p:cNvSpPr>
            <a:spLocks noChangeArrowheads="1"/>
          </p:cNvSpPr>
          <p:nvPr/>
        </p:nvSpPr>
        <p:spPr bwMode="auto">
          <a:xfrm>
            <a:off x="3821748" y="3279775"/>
            <a:ext cx="10318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14:hiddenLine>
            </a:ext>
          </a:extLst>
        </p:spPr>
        <p:txBody>
          <a:bodyPr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en-US" noProof="1">
                <a:solidFill>
                  <a:schemeClr val="bg1"/>
                </a:solidFill>
                <a:latin typeface="Calibri" panose="020F0502020204030204" pitchFamily="34" charset="0"/>
                <a:ea typeface="MS PGothic" panose="020B0600070205080204" pitchFamily="34" charset="-128"/>
              </a:rPr>
              <a:t>202410</a:t>
            </a:r>
            <a:endParaRPr lang="en-US">
              <a:solidFill>
                <a:schemeClr val="bg1"/>
              </a:solidFill>
            </a:endParaRPr>
          </a:p>
        </p:txBody>
      </p:sp>
      <p:sp>
        <p:nvSpPr>
          <p:cNvPr id="23" name="Rectangle 446"/>
          <p:cNvSpPr>
            <a:spLocks noChangeArrowheads="1"/>
          </p:cNvSpPr>
          <p:nvPr/>
        </p:nvSpPr>
        <p:spPr bwMode="auto">
          <a:xfrm>
            <a:off x="5061585" y="3279775"/>
            <a:ext cx="11112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14:hiddenLine>
            </a:ext>
          </a:extLst>
        </p:spPr>
        <p:txBody>
          <a:bodyPr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en-US" noProof="1">
                <a:solidFill>
                  <a:schemeClr val="bg1"/>
                </a:solidFill>
                <a:latin typeface="Calibri" panose="020F0502020204030204" pitchFamily="34" charset="0"/>
                <a:ea typeface="MS PGothic" panose="020B0600070205080204" pitchFamily="34" charset="-128"/>
              </a:rPr>
              <a:t>202411</a:t>
            </a:r>
            <a:endParaRPr lang="en-US">
              <a:solidFill>
                <a:schemeClr val="bg1"/>
              </a:solidFill>
            </a:endParaRPr>
          </a:p>
        </p:txBody>
      </p:sp>
      <p:sp>
        <p:nvSpPr>
          <p:cNvPr id="25" name="Rectangle 445"/>
          <p:cNvSpPr>
            <a:spLocks noChangeArrowheads="1"/>
          </p:cNvSpPr>
          <p:nvPr/>
        </p:nvSpPr>
        <p:spPr bwMode="auto">
          <a:xfrm>
            <a:off x="2580323" y="3279775"/>
            <a:ext cx="10033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14:hiddenLine>
            </a:ext>
          </a:extLst>
        </p:spPr>
        <p:txBody>
          <a:bodyPr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en-US" noProof="1">
                <a:solidFill>
                  <a:schemeClr val="bg1"/>
                </a:solidFill>
                <a:latin typeface="Calibri" panose="020F0502020204030204" pitchFamily="34" charset="0"/>
                <a:ea typeface="MS PGothic" panose="020B0600070205080204" pitchFamily="34" charset="-128"/>
              </a:rPr>
              <a:t>202405</a:t>
            </a:r>
            <a:endParaRPr lang="en-US">
              <a:solidFill>
                <a:schemeClr val="bg1"/>
              </a:solidFill>
            </a:endParaRPr>
          </a:p>
        </p:txBody>
      </p:sp>
      <p:sp>
        <p:nvSpPr>
          <p:cNvPr id="26" name="Rectangle 448"/>
          <p:cNvSpPr>
            <a:spLocks noChangeArrowheads="1"/>
          </p:cNvSpPr>
          <p:nvPr/>
        </p:nvSpPr>
        <p:spPr bwMode="auto">
          <a:xfrm>
            <a:off x="6454140" y="3279775"/>
            <a:ext cx="1176020" cy="30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14:hiddenLine>
            </a:ext>
          </a:extLst>
        </p:spPr>
        <p:txBody>
          <a:bodyPr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zh-CN" altLang="zh-CN" noProof="1">
                <a:solidFill>
                  <a:schemeClr val="bg1"/>
                </a:solidFill>
                <a:latin typeface="Calibri" panose="020F0502020204030204" pitchFamily="34" charset="0"/>
                <a:ea typeface="MS PGothic" panose="020B0600070205080204" pitchFamily="34" charset="-128"/>
              </a:rPr>
              <a:t>202</a:t>
            </a:r>
            <a:r>
              <a:rPr lang="en-US" altLang="zh-CN" noProof="1">
                <a:solidFill>
                  <a:schemeClr val="bg1"/>
                </a:solidFill>
                <a:latin typeface="Calibri" panose="020F0502020204030204" pitchFamily="34" charset="0"/>
                <a:ea typeface="MS PGothic" panose="020B0600070205080204" pitchFamily="34" charset="-128"/>
              </a:rPr>
              <a:t>4</a:t>
            </a:r>
            <a:r>
              <a:rPr lang="en-US" noProof="1">
                <a:solidFill>
                  <a:schemeClr val="bg1"/>
                </a:solidFill>
                <a:latin typeface="Calibri" panose="020F0502020204030204" pitchFamily="34" charset="0"/>
                <a:ea typeface="MS PGothic" panose="020B0600070205080204" pitchFamily="34" charset="-128"/>
              </a:rPr>
              <a:t>11</a:t>
            </a:r>
            <a:endParaRPr lang="en-US">
              <a:solidFill>
                <a:schemeClr val="bg1"/>
              </a:solidFill>
            </a:endParaRPr>
          </a:p>
        </p:txBody>
      </p:sp>
      <p:sp>
        <p:nvSpPr>
          <p:cNvPr id="27" name="Rektangel 82"/>
          <p:cNvSpPr>
            <a:spLocks noChangeArrowheads="1"/>
          </p:cNvSpPr>
          <p:nvPr/>
        </p:nvSpPr>
        <p:spPr bwMode="auto">
          <a:xfrm>
            <a:off x="2242185" y="1770063"/>
            <a:ext cx="1954213"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sz="1600" b="1" noProof="1">
                <a:solidFill>
                  <a:srgbClr val="080808"/>
                </a:solidFill>
                <a:latin typeface="微软雅黑" panose="020B0503020204020204" charset="-122"/>
                <a:ea typeface="微软雅黑" panose="020B0503020204020204" charset="-122"/>
              </a:rPr>
              <a:t>2024</a:t>
            </a:r>
            <a:r>
              <a:rPr lang="zh-CN" altLang="en-US" sz="1600" b="1" noProof="1">
                <a:solidFill>
                  <a:srgbClr val="080808"/>
                </a:solidFill>
                <a:latin typeface="微软雅黑" panose="020B0503020204020204" charset="-122"/>
                <a:ea typeface="微软雅黑" panose="020B0503020204020204" charset="-122"/>
              </a:rPr>
              <a:t>年</a:t>
            </a:r>
            <a:r>
              <a:rPr lang="en-US" altLang="zh-CN" sz="1600" b="1" noProof="1">
                <a:solidFill>
                  <a:srgbClr val="080808"/>
                </a:solidFill>
                <a:latin typeface="微软雅黑" panose="020B0503020204020204" charset="-122"/>
                <a:ea typeface="微软雅黑" panose="020B0503020204020204" charset="-122"/>
              </a:rPr>
              <a:t>5</a:t>
            </a:r>
            <a:r>
              <a:rPr lang="zh-CN" altLang="en-US" sz="1600" b="1" noProof="1">
                <a:solidFill>
                  <a:srgbClr val="080808"/>
                </a:solidFill>
                <a:latin typeface="微软雅黑" panose="020B0503020204020204" charset="-122"/>
                <a:ea typeface="微软雅黑" panose="020B0503020204020204" charset="-122"/>
              </a:rPr>
              <a:t>月份完成项目启动准备</a:t>
            </a:r>
            <a:endParaRPr lang="zh-CN" altLang="en-US" sz="1600" b="1" noProof="1">
              <a:solidFill>
                <a:srgbClr val="080808"/>
              </a:solidFill>
              <a:latin typeface="微软雅黑" panose="020B0503020204020204" charset="-122"/>
              <a:ea typeface="微软雅黑" panose="020B0503020204020204" charset="-122"/>
            </a:endParaRPr>
          </a:p>
        </p:txBody>
      </p:sp>
      <p:sp>
        <p:nvSpPr>
          <p:cNvPr id="28" name="Nedadgående pil 90"/>
          <p:cNvSpPr>
            <a:spLocks noChangeArrowheads="1"/>
          </p:cNvSpPr>
          <p:nvPr/>
        </p:nvSpPr>
        <p:spPr bwMode="auto">
          <a:xfrm>
            <a:off x="2835910" y="2730500"/>
            <a:ext cx="250825" cy="538163"/>
          </a:xfrm>
          <a:prstGeom prst="downArrow">
            <a:avLst>
              <a:gd name="adj1" fmla="val 50000"/>
              <a:gd name="adj2" fmla="val 50004"/>
            </a:avLst>
          </a:prstGeom>
          <a:solidFill>
            <a:srgbClr val="FFCC00"/>
          </a:solidFill>
          <a:ln w="9525">
            <a:solidFill>
              <a:srgbClr val="FFCC00"/>
            </a:solidFill>
            <a:miter lim="800000"/>
          </a:ln>
          <a:effectLst>
            <a:outerShdw blurRad="50800" dist="38100" dir="2700000" algn="tl" rotWithShape="0">
              <a:prstClr val="black">
                <a:alpha val="40000"/>
              </a:prstClr>
            </a:outerShdw>
          </a:effectLst>
        </p:spPr>
        <p:txBody>
          <a:bodyPr anchor="ctr"/>
          <a:lstStyle/>
          <a:p>
            <a:pPr algn="ctr">
              <a:defRPr/>
            </a:pPr>
            <a:endParaRPr lang="zh-CN" altLang="zh-CN"/>
          </a:p>
        </p:txBody>
      </p:sp>
      <p:sp>
        <p:nvSpPr>
          <p:cNvPr id="29" name="Rektangel 91"/>
          <p:cNvSpPr>
            <a:spLocks noChangeArrowheads="1"/>
          </p:cNvSpPr>
          <p:nvPr/>
        </p:nvSpPr>
        <p:spPr bwMode="auto">
          <a:xfrm>
            <a:off x="4767898" y="1770063"/>
            <a:ext cx="19542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sz="1600" b="1" noProof="1">
                <a:solidFill>
                  <a:srgbClr val="080808"/>
                </a:solidFill>
                <a:latin typeface="微软雅黑" panose="020B0503020204020204" charset="-122"/>
                <a:ea typeface="微软雅黑" panose="020B0503020204020204" charset="-122"/>
              </a:rPr>
              <a:t>2024</a:t>
            </a:r>
            <a:r>
              <a:rPr lang="zh-CN" altLang="en-US" sz="1600" b="1" noProof="1">
                <a:solidFill>
                  <a:srgbClr val="080808"/>
                </a:solidFill>
                <a:latin typeface="微软雅黑" panose="020B0503020204020204" charset="-122"/>
                <a:ea typeface="微软雅黑" panose="020B0503020204020204" charset="-122"/>
              </a:rPr>
              <a:t>年</a:t>
            </a:r>
            <a:r>
              <a:rPr lang="en-US" altLang="zh-CN" sz="1600" b="1" noProof="1">
                <a:solidFill>
                  <a:srgbClr val="080808"/>
                </a:solidFill>
                <a:latin typeface="微软雅黑" panose="020B0503020204020204" charset="-122"/>
                <a:ea typeface="微软雅黑" panose="020B0503020204020204" charset="-122"/>
              </a:rPr>
              <a:t>11</a:t>
            </a:r>
            <a:r>
              <a:rPr lang="zh-CN" altLang="en-US" sz="1600" b="1" noProof="1">
                <a:solidFill>
                  <a:srgbClr val="080808"/>
                </a:solidFill>
                <a:latin typeface="微软雅黑" panose="020B0503020204020204" charset="-122"/>
                <a:ea typeface="微软雅黑" panose="020B0503020204020204" charset="-122"/>
              </a:rPr>
              <a:t>月份完成系统第三方测试</a:t>
            </a:r>
            <a:endParaRPr lang="zh-CN" altLang="en-US" sz="1600" b="1" noProof="1">
              <a:solidFill>
                <a:srgbClr val="080808"/>
              </a:solidFill>
              <a:latin typeface="微软雅黑" panose="020B0503020204020204" charset="-122"/>
              <a:ea typeface="微软雅黑" panose="020B0503020204020204" charset="-122"/>
            </a:endParaRPr>
          </a:p>
        </p:txBody>
      </p:sp>
      <p:sp>
        <p:nvSpPr>
          <p:cNvPr id="30" name="Nedadgående pil 92"/>
          <p:cNvSpPr>
            <a:spLocks noChangeArrowheads="1"/>
          </p:cNvSpPr>
          <p:nvPr/>
        </p:nvSpPr>
        <p:spPr bwMode="auto">
          <a:xfrm>
            <a:off x="5460048" y="2730500"/>
            <a:ext cx="249237" cy="538163"/>
          </a:xfrm>
          <a:prstGeom prst="downArrow">
            <a:avLst>
              <a:gd name="adj1" fmla="val 50000"/>
              <a:gd name="adj2" fmla="val 50002"/>
            </a:avLst>
          </a:prstGeom>
          <a:solidFill>
            <a:srgbClr val="FFCC00"/>
          </a:solidFill>
          <a:ln w="9525">
            <a:solidFill>
              <a:srgbClr val="FFCC00"/>
            </a:solidFill>
            <a:miter lim="800000"/>
          </a:ln>
          <a:effectLst>
            <a:outerShdw blurRad="50800" dist="38100" dir="2700000" algn="tl" rotWithShape="0">
              <a:prstClr val="black">
                <a:alpha val="40000"/>
              </a:prstClr>
            </a:outerShdw>
          </a:effectLst>
        </p:spPr>
        <p:txBody>
          <a:bodyPr anchor="ctr"/>
          <a:lstStyle/>
          <a:p>
            <a:pPr algn="ctr">
              <a:defRPr/>
            </a:pPr>
            <a:endParaRPr lang="zh-CN" altLang="zh-CN"/>
          </a:p>
        </p:txBody>
      </p:sp>
      <p:sp>
        <p:nvSpPr>
          <p:cNvPr id="33" name="Rektangel 95"/>
          <p:cNvSpPr>
            <a:spLocks noChangeArrowheads="1"/>
          </p:cNvSpPr>
          <p:nvPr/>
        </p:nvSpPr>
        <p:spPr bwMode="auto">
          <a:xfrm>
            <a:off x="3307398" y="4159250"/>
            <a:ext cx="195421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sz="1600" b="1">
                <a:solidFill>
                  <a:srgbClr val="080808"/>
                </a:solidFill>
                <a:latin typeface="微软雅黑" panose="020B0503020204020204" charset="-122"/>
                <a:ea typeface="微软雅黑" panose="020B0503020204020204" charset="-122"/>
                <a:sym typeface="+mn-ea"/>
              </a:rPr>
              <a:t>2024</a:t>
            </a:r>
            <a:r>
              <a:rPr lang="zh-CN" altLang="en-US" sz="1600" b="1">
                <a:solidFill>
                  <a:srgbClr val="080808"/>
                </a:solidFill>
                <a:latin typeface="微软雅黑" panose="020B0503020204020204" charset="-122"/>
                <a:ea typeface="微软雅黑" panose="020B0503020204020204" charset="-122"/>
                <a:sym typeface="+mn-ea"/>
              </a:rPr>
              <a:t>年</a:t>
            </a:r>
            <a:r>
              <a:rPr lang="en-US" altLang="zh-CN" sz="1600" b="1">
                <a:solidFill>
                  <a:srgbClr val="080808"/>
                </a:solidFill>
                <a:latin typeface="微软雅黑" panose="020B0503020204020204" charset="-122"/>
                <a:ea typeface="微软雅黑" panose="020B0503020204020204" charset="-122"/>
                <a:sym typeface="+mn-ea"/>
              </a:rPr>
              <a:t>10</a:t>
            </a:r>
            <a:r>
              <a:rPr lang="zh-CN" altLang="en-US" sz="1600" b="1">
                <a:solidFill>
                  <a:srgbClr val="080808"/>
                </a:solidFill>
                <a:latin typeface="微软雅黑" panose="020B0503020204020204" charset="-122"/>
                <a:ea typeface="微软雅黑" panose="020B0503020204020204" charset="-122"/>
                <a:sym typeface="+mn-ea"/>
              </a:rPr>
              <a:t>月份开展系统功能实现以及内部测试</a:t>
            </a:r>
            <a:endParaRPr lang="zh-CN" altLang="zh-CN" sz="1600">
              <a:latin typeface="微软雅黑" panose="020B0503020204020204" charset="-122"/>
              <a:ea typeface="微软雅黑" panose="020B0503020204020204" charset="-122"/>
            </a:endParaRPr>
          </a:p>
        </p:txBody>
      </p:sp>
      <p:sp>
        <p:nvSpPr>
          <p:cNvPr id="34" name="Nedadgående pil 96"/>
          <p:cNvSpPr>
            <a:spLocks noChangeArrowheads="1"/>
          </p:cNvSpPr>
          <p:nvPr/>
        </p:nvSpPr>
        <p:spPr bwMode="auto">
          <a:xfrm rot="10800000">
            <a:off x="4086860" y="3551238"/>
            <a:ext cx="249238" cy="538162"/>
          </a:xfrm>
          <a:prstGeom prst="downArrow">
            <a:avLst>
              <a:gd name="adj1" fmla="val 50000"/>
              <a:gd name="adj2" fmla="val 50002"/>
            </a:avLst>
          </a:prstGeom>
          <a:solidFill>
            <a:srgbClr val="FFCC00"/>
          </a:solidFill>
          <a:ln w="9525">
            <a:solidFill>
              <a:srgbClr val="FFCC00"/>
            </a:solidFill>
            <a:miter lim="800000"/>
          </a:ln>
          <a:effectLst>
            <a:outerShdw blurRad="50800" dist="38100" dir="2700000" algn="tl" rotWithShape="0">
              <a:prstClr val="black">
                <a:alpha val="40000"/>
              </a:prstClr>
            </a:outerShdw>
          </a:effectLst>
        </p:spPr>
        <p:txBody>
          <a:bodyPr anchor="ctr"/>
          <a:lstStyle/>
          <a:p>
            <a:pPr algn="ctr">
              <a:defRPr/>
            </a:pPr>
            <a:endParaRPr lang="zh-CN" altLang="zh-CN"/>
          </a:p>
        </p:txBody>
      </p:sp>
      <p:sp>
        <p:nvSpPr>
          <p:cNvPr id="37" name="Rektangel 100"/>
          <p:cNvSpPr>
            <a:spLocks noChangeArrowheads="1"/>
          </p:cNvSpPr>
          <p:nvPr/>
        </p:nvSpPr>
        <p:spPr bwMode="auto">
          <a:xfrm>
            <a:off x="5832793" y="4158933"/>
            <a:ext cx="19542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zh-CN" altLang="zh-CN" sz="1600" b="1" noProof="1">
                <a:solidFill>
                  <a:srgbClr val="080808"/>
                </a:solidFill>
                <a:latin typeface="微软雅黑" panose="020B0503020204020204" charset="-122"/>
                <a:ea typeface="微软雅黑" panose="020B0503020204020204" charset="-122"/>
              </a:rPr>
              <a:t>202</a:t>
            </a:r>
            <a:r>
              <a:rPr lang="en-US" altLang="zh-CN" sz="1600" b="1" noProof="1">
                <a:solidFill>
                  <a:srgbClr val="080808"/>
                </a:solidFill>
                <a:latin typeface="微软雅黑" panose="020B0503020204020204" charset="-122"/>
                <a:ea typeface="微软雅黑" panose="020B0503020204020204" charset="-122"/>
              </a:rPr>
              <a:t>4</a:t>
            </a:r>
            <a:r>
              <a:rPr lang="en-US" sz="1600" b="1" noProof="1">
                <a:solidFill>
                  <a:srgbClr val="080808"/>
                </a:solidFill>
                <a:latin typeface="微软雅黑" panose="020B0503020204020204" charset="-122"/>
                <a:ea typeface="微软雅黑" panose="020B0503020204020204" charset="-122"/>
              </a:rPr>
              <a:t>11</a:t>
            </a:r>
            <a:r>
              <a:rPr lang="zh-CN" altLang="en-US" sz="1600" b="1" noProof="1">
                <a:solidFill>
                  <a:srgbClr val="080808"/>
                </a:solidFill>
                <a:latin typeface="微软雅黑" panose="020B0503020204020204" charset="-122"/>
                <a:ea typeface="微软雅黑" panose="020B0503020204020204" charset="-122"/>
              </a:rPr>
              <a:t>月竣工验收</a:t>
            </a:r>
            <a:endParaRPr lang="zh-CN" altLang="en-US" sz="1600" b="1" noProof="1">
              <a:solidFill>
                <a:srgbClr val="080808"/>
              </a:solidFill>
              <a:latin typeface="微软雅黑" panose="020B0503020204020204" charset="-122"/>
              <a:ea typeface="微软雅黑" panose="020B0503020204020204" charset="-122"/>
            </a:endParaRPr>
          </a:p>
        </p:txBody>
      </p:sp>
      <p:sp>
        <p:nvSpPr>
          <p:cNvPr id="38" name="Nedadgående pil 40"/>
          <p:cNvSpPr>
            <a:spLocks noChangeArrowheads="1"/>
          </p:cNvSpPr>
          <p:nvPr/>
        </p:nvSpPr>
        <p:spPr bwMode="auto">
          <a:xfrm rot="10800000">
            <a:off x="6774815" y="3554413"/>
            <a:ext cx="249238" cy="538162"/>
          </a:xfrm>
          <a:prstGeom prst="downArrow">
            <a:avLst>
              <a:gd name="adj1" fmla="val 50000"/>
              <a:gd name="adj2" fmla="val 50002"/>
            </a:avLst>
          </a:prstGeom>
          <a:solidFill>
            <a:srgbClr val="FFCC00"/>
          </a:solidFill>
          <a:ln w="9525">
            <a:solidFill>
              <a:srgbClr val="FFCC00"/>
            </a:solidFill>
            <a:miter lim="800000"/>
          </a:ln>
          <a:effectLst>
            <a:outerShdw blurRad="63500" dist="38100" dir="2700000" algn="tl" rotWithShape="0">
              <a:srgbClr val="000000">
                <a:alpha val="39998"/>
              </a:srgbClr>
            </a:outerShdw>
          </a:effectLst>
        </p:spPr>
        <p:txBody>
          <a:bodyPr anchor="ctr"/>
          <a:lstStyle/>
          <a:p>
            <a:pPr algn="ctr">
              <a:defRPr/>
            </a:pPr>
            <a:endParaRPr lang="zh-CN" altLang="zh-CN"/>
          </a:p>
        </p:txBody>
      </p:sp>
      <p:grpSp>
        <p:nvGrpSpPr>
          <p:cNvPr id="36876" name="组合 34"/>
          <p:cNvGrpSpPr/>
          <p:nvPr/>
        </p:nvGrpSpPr>
        <p:grpSpPr>
          <a:xfrm>
            <a:off x="109538" y="295275"/>
            <a:ext cx="5322887" cy="465138"/>
            <a:chOff x="274638" y="1555750"/>
            <a:chExt cx="5618856" cy="554416"/>
          </a:xfrm>
        </p:grpSpPr>
        <p:sp>
          <p:nvSpPr>
            <p:cNvPr id="36877"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36878"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36879"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1. </a:t>
              </a:r>
              <a:r>
                <a:rPr lang="zh-CN" altLang="en-US" b="1" dirty="0">
                  <a:solidFill>
                    <a:schemeClr val="bg1"/>
                  </a:solidFill>
                  <a:latin typeface="微软雅黑" panose="020B0503020204020204" charset="-122"/>
                  <a:ea typeface="微软雅黑" panose="020B0503020204020204" charset="-122"/>
                </a:rPr>
                <a:t>项目建设历程</a:t>
              </a:r>
              <a:endParaRPr lang="zh-CN" altLang="en-US" b="1" dirty="0">
                <a:solidFill>
                  <a:schemeClr val="bg1"/>
                </a:solidFill>
                <a:latin typeface="微软雅黑" panose="020B0503020204020204" charset="-122"/>
                <a:ea typeface="微软雅黑" panose="020B050302020402020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411785" y="1183292"/>
            <a:ext cx="8480112" cy="4622311"/>
          </a:xfrm>
          <a:prstGeom prst="rect">
            <a:avLst/>
          </a:prstGeom>
          <a:noFill/>
          <a:ln w="41275" cap="flat" cmpd="sng" algn="ctr">
            <a:solidFill>
              <a:srgbClr val="FFBD00"/>
            </a:solidFill>
            <a:prstDash val="solid"/>
            <a:miter lim="800000"/>
          </a:ln>
          <a:effectLst/>
        </p:spPr>
        <p:txBody>
          <a:bodyPr rtlCol="0" anchor="ctr"/>
          <a:lstStyle/>
          <a:p>
            <a:pPr algn="ctr"/>
            <a:endParaRPr kumimoji="1" lang="zh-CN" altLang="en-US" sz="1200" b="1">
              <a:solidFill>
                <a:srgbClr val="FFFFFF"/>
              </a:solidFill>
              <a:latin typeface="微软雅黑" panose="020B0503020204020204" charset="-122"/>
            </a:endParaRPr>
          </a:p>
        </p:txBody>
      </p:sp>
      <p:sp>
        <p:nvSpPr>
          <p:cNvPr id="6" name="矩形 5"/>
          <p:cNvSpPr/>
          <p:nvPr>
            <p:custDataLst>
              <p:tags r:id="rId2"/>
            </p:custDataLst>
          </p:nvPr>
        </p:nvSpPr>
        <p:spPr>
          <a:xfrm>
            <a:off x="268094" y="1068992"/>
            <a:ext cx="8480112" cy="4622311"/>
          </a:xfrm>
          <a:prstGeom prst="rect">
            <a:avLst/>
          </a:prstGeom>
          <a:noFill/>
          <a:ln w="12700" cap="flat" cmpd="sng" algn="ctr">
            <a:solidFill>
              <a:srgbClr val="4700E4"/>
            </a:solidFill>
            <a:prstDash val="solid"/>
            <a:miter lim="800000"/>
          </a:ln>
          <a:effectLst/>
        </p:spPr>
        <p:txBody>
          <a:bodyPr rtlCol="0" anchor="ctr"/>
          <a:lstStyle/>
          <a:p>
            <a:pPr algn="ctr"/>
            <a:endParaRPr kumimoji="1" lang="zh-CN" altLang="en-US" sz="1200" b="1">
              <a:solidFill>
                <a:srgbClr val="FFFFFF"/>
              </a:solidFill>
              <a:latin typeface="微软雅黑" panose="020B0503020204020204" charset="-122"/>
            </a:endParaRPr>
          </a:p>
        </p:txBody>
      </p:sp>
      <p:sp>
        <p:nvSpPr>
          <p:cNvPr id="17" name="矩形 16"/>
          <p:cNvSpPr/>
          <p:nvPr>
            <p:custDataLst>
              <p:tags r:id="rId3"/>
            </p:custDataLst>
          </p:nvPr>
        </p:nvSpPr>
        <p:spPr>
          <a:xfrm rot="10800000">
            <a:off x="17790" y="857250"/>
            <a:ext cx="922388" cy="867104"/>
          </a:xfrm>
          <a:prstGeom prst="rect">
            <a:avLst/>
          </a:prstGeom>
          <a:solidFill>
            <a:srgbClr val="FFFFFF"/>
          </a:solidFill>
          <a:ln w="12700" cap="flat" cmpd="sng" algn="ctr">
            <a:noFill/>
            <a:prstDash val="solid"/>
            <a:miter lim="800000"/>
          </a:ln>
          <a:effectLst/>
        </p:spPr>
        <p:txBody>
          <a:bodyPr rtlCol="0" anchor="ctr"/>
          <a:lstStyle/>
          <a:p>
            <a:pPr algn="ctr"/>
            <a:endParaRPr kumimoji="1" lang="zh-CN" altLang="en-US" sz="1200" b="1">
              <a:solidFill>
                <a:srgbClr val="FFFFFF"/>
              </a:solidFill>
              <a:latin typeface="微软雅黑" panose="020B0503020204020204" charset="-122"/>
            </a:endParaRPr>
          </a:p>
        </p:txBody>
      </p:sp>
      <p:sp>
        <p:nvSpPr>
          <p:cNvPr id="7" name="矩形 6"/>
          <p:cNvSpPr/>
          <p:nvPr>
            <p:custDataLst>
              <p:tags r:id="rId4"/>
            </p:custDataLst>
          </p:nvPr>
        </p:nvSpPr>
        <p:spPr>
          <a:xfrm rot="10800000">
            <a:off x="8072429" y="4922083"/>
            <a:ext cx="922388" cy="997820"/>
          </a:xfrm>
          <a:prstGeom prst="rect">
            <a:avLst/>
          </a:prstGeom>
          <a:solidFill>
            <a:srgbClr val="FFFFFF"/>
          </a:solidFill>
          <a:ln w="12700" cap="flat" cmpd="sng" algn="ctr">
            <a:noFill/>
            <a:prstDash val="solid"/>
            <a:miter lim="800000"/>
          </a:ln>
          <a:effectLst/>
        </p:spPr>
        <p:txBody>
          <a:bodyPr rtlCol="0" anchor="ctr"/>
          <a:lstStyle/>
          <a:p>
            <a:pPr algn="ctr"/>
            <a:endParaRPr kumimoji="1" lang="zh-CN" altLang="en-US" sz="1200" b="1">
              <a:solidFill>
                <a:srgbClr val="FFFFFF"/>
              </a:solidFill>
              <a:latin typeface="微软雅黑" panose="020B0503020204020204" charset="-122"/>
            </a:endParaRPr>
          </a:p>
        </p:txBody>
      </p:sp>
      <p:grpSp>
        <p:nvGrpSpPr>
          <p:cNvPr id="8" name="组合 7"/>
          <p:cNvGrpSpPr>
            <a:grpSpLocks noChangeAspect="1"/>
          </p:cNvGrpSpPr>
          <p:nvPr>
            <p:custDataLst>
              <p:tags r:id="rId5"/>
            </p:custDataLst>
          </p:nvPr>
        </p:nvGrpSpPr>
        <p:grpSpPr>
          <a:xfrm>
            <a:off x="209292" y="1003807"/>
            <a:ext cx="703412" cy="6137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w="12700" cap="flat" cmpd="sng" algn="ctr">
              <a:solidFill>
                <a:srgbClr val="FFBD00"/>
              </a:solidFill>
              <a:prstDash val="solid"/>
              <a:miter lim="800000"/>
            </a:ln>
            <a:effectLst/>
          </p:spPr>
          <p:txBody>
            <a:bodyPr wrap="square" rtlCol="0" anchor="ctr">
              <a:noAutofit/>
            </a:bodyPr>
            <a:lstStyle/>
            <a:p>
              <a:pPr algn="ctr"/>
              <a:endParaRPr lang="zh-CN" altLang="en-US" sz="1350"/>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w="12700" cap="flat" cmpd="sng" algn="ctr">
              <a:solidFill>
                <a:srgbClr val="FFBD00"/>
              </a:solidFill>
              <a:prstDash val="solid"/>
              <a:miter lim="800000"/>
            </a:ln>
            <a:effectLst/>
          </p:spPr>
          <p:txBody>
            <a:bodyPr wrap="square" rtlCol="0" anchor="ctr">
              <a:noAutofit/>
            </a:bodyPr>
            <a:lstStyle/>
            <a:p>
              <a:pPr algn="ctr"/>
              <a:endParaRPr lang="zh-CN" altLang="en-US" sz="1350"/>
            </a:p>
          </p:txBody>
        </p:sp>
      </p:grpSp>
      <p:grpSp>
        <p:nvGrpSpPr>
          <p:cNvPr id="14" name="组合 13"/>
          <p:cNvGrpSpPr>
            <a:grpSpLocks noChangeAspect="1"/>
          </p:cNvGrpSpPr>
          <p:nvPr>
            <p:custDataLst>
              <p:tags r:id="rId8"/>
            </p:custDataLst>
          </p:nvPr>
        </p:nvGrpSpPr>
        <p:grpSpPr>
          <a:xfrm rot="10800000">
            <a:off x="8192528" y="5046694"/>
            <a:ext cx="622093" cy="542840"/>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w="12700" cap="flat" cmpd="sng" algn="ctr">
              <a:noFill/>
              <a:prstDash val="solid"/>
              <a:miter lim="800000"/>
            </a:ln>
            <a:effectLst/>
          </p:spPr>
          <p:txBody>
            <a:bodyPr wrap="square" rtlCol="0" anchor="ctr">
              <a:noAutofit/>
            </a:bodyPr>
            <a:lstStyle/>
            <a:p>
              <a:pPr algn="ctr"/>
              <a:endParaRPr lang="zh-CN" altLang="en-US" sz="1350"/>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w="12700" cap="flat" cmpd="sng" algn="ctr">
              <a:noFill/>
              <a:prstDash val="solid"/>
              <a:miter lim="800000"/>
            </a:ln>
            <a:effectLst/>
          </p:spPr>
          <p:txBody>
            <a:bodyPr wrap="square" rtlCol="0" anchor="ctr">
              <a:noAutofit/>
            </a:bodyPr>
            <a:lstStyle/>
            <a:p>
              <a:pPr algn="ctr"/>
              <a:endParaRPr lang="zh-CN" altLang="en-US" sz="1350"/>
            </a:p>
          </p:txBody>
        </p:sp>
      </p:grpSp>
      <p:sp>
        <p:nvSpPr>
          <p:cNvPr id="2" name="文本框 1"/>
          <p:cNvSpPr txBox="1"/>
          <p:nvPr>
            <p:custDataLst>
              <p:tags r:id="rId11"/>
            </p:custDataLst>
          </p:nvPr>
        </p:nvSpPr>
        <p:spPr>
          <a:xfrm>
            <a:off x="1475740" y="1724660"/>
            <a:ext cx="2578735" cy="775335"/>
          </a:xfrm>
          <a:prstGeom prst="rect">
            <a:avLst/>
          </a:prstGeom>
          <a:noFill/>
        </p:spPr>
        <p:txBody>
          <a:bodyPr wrap="square" lIns="67500" tIns="35100" rIns="67500" bIns="35100" rtlCol="0">
            <a:noAutofit/>
          </a:bodyPr>
          <a:lstStyle>
            <a:defPPr>
              <a:defRPr lang="zh-CN"/>
            </a:defPPr>
            <a:lvl1pPr fontAlgn="auto">
              <a:lnSpc>
                <a:spcPct val="130000"/>
              </a:lnSpc>
              <a:spcAft>
                <a:spcPts val="1000"/>
              </a:spcAft>
              <a:defRPr sz="1600" spc="150"/>
            </a:lvl1pPr>
          </a:lstStyle>
          <a:p>
            <a:pPr marL="171450" indent="-171450" fontAlgn="ctr">
              <a:spcBef>
                <a:spcPts val="1000"/>
              </a:spcBef>
              <a:spcAft>
                <a:spcPts val="0"/>
              </a:spcAft>
              <a:buFont typeface="Arial" panose="020B0604020202090204" pitchFamily="34" charset="0"/>
              <a:buChar char="•"/>
            </a:pPr>
            <a:r>
              <a:rPr lang="zh-CN" altLang="en-US" sz="1000" b="1" dirty="0">
                <a:solidFill>
                  <a:srgbClr val="000000">
                    <a:lumMod val="65000"/>
                    <a:lumOff val="35000"/>
                  </a:srgbClr>
                </a:solidFill>
                <a:latin typeface="Arial" panose="020B0604020202090204" pitchFamily="34" charset="0"/>
                <a:ea typeface="微软雅黑" panose="020B0503020204020204" charset="-122"/>
              </a:rPr>
              <a:t>数据源</a:t>
            </a:r>
            <a:r>
              <a:rPr lang="zh-CN" altLang="en-US" sz="1000" b="1" dirty="0">
                <a:solidFill>
                  <a:srgbClr val="000000">
                    <a:lumMod val="65000"/>
                    <a:lumOff val="35000"/>
                  </a:srgbClr>
                </a:solidFill>
                <a:latin typeface="Arial" panose="020B0604020202090204" pitchFamily="34" charset="0"/>
                <a:ea typeface="微软雅黑" panose="020B0503020204020204" charset="-122"/>
              </a:rPr>
              <a:t>管理:</a:t>
            </a:r>
            <a:endParaRPr lang="zh-CN" altLang="en-US" sz="1000" b="1" dirty="0">
              <a:solidFill>
                <a:srgbClr val="000000">
                  <a:lumMod val="65000"/>
                  <a:lumOff val="35000"/>
                </a:srgbClr>
              </a:solidFill>
              <a:latin typeface="Arial" panose="020B0604020202090204" pitchFamily="34" charset="0"/>
              <a:ea typeface="微软雅黑" panose="020B0503020204020204" charset="-122"/>
            </a:endParaRPr>
          </a:p>
          <a:p>
            <a:pPr marL="560070" lvl="1" indent="-171450" fontAlgn="ctr">
              <a:lnSpc>
                <a:spcPct val="130000"/>
              </a:lnSpc>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数据源接入</a:t>
            </a:r>
            <a:endParaRPr kumimoji="0" lang="zh-CN" altLang="en-US" sz="1000" b="1" kern="1200" cap="none" spc="0" normalizeH="0" baseline="0" noProof="1">
              <a:solidFill>
                <a:schemeClr val="accent3"/>
              </a:solidFill>
              <a:latin typeface="微软雅黑" panose="020B0503020204020204" charset="-122"/>
              <a:ea typeface="微软雅黑" panose="020B0503020204020204" charset="-122"/>
              <a:cs typeface="+mn-cs"/>
            </a:endParaRPr>
          </a:p>
          <a:p>
            <a:pPr marL="560070" lvl="1" indent="-171450" fontAlgn="ctr">
              <a:lnSpc>
                <a:spcPct val="130000"/>
              </a:lnSpc>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rPr>
              <a:t>数据表</a:t>
            </a:r>
            <a:r>
              <a:rPr lang="zh-CN" altLang="en-US" sz="1000" b="1" dirty="0">
                <a:solidFill>
                  <a:schemeClr val="accent1"/>
                </a:solidFill>
                <a:latin typeface="微软雅黑" panose="020B0503020204020204" charset="-122"/>
                <a:ea typeface="微软雅黑" panose="020B0503020204020204" charset="-122"/>
              </a:rPr>
              <a:t>管理</a:t>
            </a:r>
            <a:endParaRPr lang="zh-CN" altLang="en-US" sz="1000" b="1" dirty="0">
              <a:solidFill>
                <a:schemeClr val="accent1"/>
              </a:solidFill>
              <a:latin typeface="微软雅黑" panose="020B0503020204020204" charset="-122"/>
              <a:ea typeface="微软雅黑" panose="020B0503020204020204" charset="-122"/>
            </a:endParaRPr>
          </a:p>
          <a:p>
            <a:pPr marL="560070" lvl="1" indent="-171450" fontAlgn="ctr">
              <a:lnSpc>
                <a:spcPct val="130000"/>
              </a:lnSpc>
              <a:buFont typeface="Arial" panose="020B0604020202090204" pitchFamily="34" charset="0"/>
              <a:buChar char="•"/>
            </a:pPr>
            <a:endParaRPr lang="zh-CN" altLang="en-US" sz="1000" b="1" dirty="0">
              <a:solidFill>
                <a:schemeClr val="accent1"/>
              </a:solidFill>
              <a:latin typeface="微软雅黑" panose="020B0503020204020204" charset="-122"/>
              <a:ea typeface="微软雅黑" panose="020B0503020204020204" charset="-122"/>
            </a:endParaRPr>
          </a:p>
        </p:txBody>
      </p:sp>
      <p:sp>
        <p:nvSpPr>
          <p:cNvPr id="3" name="文本框 2"/>
          <p:cNvSpPr txBox="1"/>
          <p:nvPr>
            <p:custDataLst>
              <p:tags r:id="rId12"/>
            </p:custDataLst>
          </p:nvPr>
        </p:nvSpPr>
        <p:spPr>
          <a:xfrm>
            <a:off x="5075555" y="3141345"/>
            <a:ext cx="2578735" cy="1207135"/>
          </a:xfrm>
          <a:prstGeom prst="rect">
            <a:avLst/>
          </a:prstGeom>
          <a:noFill/>
        </p:spPr>
        <p:txBody>
          <a:bodyPr wrap="square" lIns="67500" tIns="35100" rIns="67500" bIns="35100" rtlCol="0">
            <a:noAutofit/>
          </a:bodyPr>
          <a:lstStyle>
            <a:defPPr>
              <a:defRPr lang="zh-CN"/>
            </a:defPPr>
            <a:lvl1pPr fontAlgn="auto">
              <a:lnSpc>
                <a:spcPct val="130000"/>
              </a:lnSpc>
              <a:spcAft>
                <a:spcPts val="1000"/>
              </a:spcAft>
              <a:defRPr sz="1600" spc="150"/>
            </a:lvl1pPr>
          </a:lstStyle>
          <a:p>
            <a:pPr marL="171450" indent="-171450" fontAlgn="ctr">
              <a:spcBef>
                <a:spcPts val="1000"/>
              </a:spcBef>
              <a:spcAft>
                <a:spcPts val="0"/>
              </a:spcAft>
              <a:buFont typeface="Arial" panose="020B0604020202090204" pitchFamily="34" charset="0"/>
              <a:buChar char="•"/>
            </a:pPr>
            <a:r>
              <a:rPr lang="zh-CN" altLang="en-US" sz="1000" b="1" dirty="0">
                <a:solidFill>
                  <a:srgbClr val="000000">
                    <a:lumMod val="65000"/>
                    <a:lumOff val="35000"/>
                  </a:srgbClr>
                </a:solidFill>
                <a:latin typeface="Arial" panose="020B0604020202090204" pitchFamily="34" charset="0"/>
                <a:ea typeface="微软雅黑" panose="020B0503020204020204" charset="-122"/>
              </a:rPr>
              <a:t>事件中心:</a:t>
            </a:r>
            <a:endParaRPr lang="zh-CN" altLang="en-US" sz="1000" b="1" dirty="0">
              <a:solidFill>
                <a:srgbClr val="000000">
                  <a:lumMod val="65000"/>
                  <a:lumOff val="35000"/>
                </a:srgbClr>
              </a:solidFill>
              <a:latin typeface="Arial" panose="020B0604020202090204" pitchFamily="34" charset="0"/>
              <a:ea typeface="微软雅黑" panose="020B0503020204020204" charset="-122"/>
            </a:endParaRPr>
          </a:p>
          <a:p>
            <a:pPr marL="560070" lvl="1" indent="-171450" fontAlgn="ctr">
              <a:lnSpc>
                <a:spcPct val="130000"/>
              </a:lnSpc>
              <a:buSzPct val="60000"/>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告警源接入</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fontAlgn="ctr">
              <a:lnSpc>
                <a:spcPct val="130000"/>
              </a:lnSpc>
              <a:buSzPct val="60000"/>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sym typeface="+mn-ea"/>
              </a:rPr>
              <a:t>合并规则管理</a:t>
            </a:r>
            <a:endParaRPr lang="zh-CN" altLang="en-US" sz="1000" b="1">
              <a:solidFill>
                <a:schemeClr val="accent3"/>
              </a:solidFill>
              <a:latin typeface="微软雅黑" panose="020B0503020204020204" charset="-122"/>
              <a:ea typeface="微软雅黑" panose="020B0503020204020204" charset="-122"/>
            </a:endParaRPr>
          </a:p>
          <a:p>
            <a:pPr marL="560070" lvl="1" indent="-171450" fontAlgn="ctr">
              <a:lnSpc>
                <a:spcPct val="130000"/>
              </a:lnSpc>
              <a:buSzPct val="60000"/>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告警事件列表</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fontAlgn="ctr">
              <a:lnSpc>
                <a:spcPct val="130000"/>
              </a:lnSpc>
              <a:buSzPct val="60000"/>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sym typeface="+mn-ea"/>
              </a:rPr>
              <a:t>处理告警事件</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fontAlgn="ctr">
              <a:lnSpc>
                <a:spcPct val="130000"/>
              </a:lnSpc>
              <a:buSzPct val="60000"/>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事件详情</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fontAlgn="ctr">
              <a:lnSpc>
                <a:spcPct val="130000"/>
              </a:lnSpc>
              <a:buSzPct val="60000"/>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sym typeface="+mn-ea"/>
              </a:rPr>
              <a:t>事件统计分析</a:t>
            </a:r>
            <a:endParaRPr lang="zh-CN" altLang="en-US" sz="1000" b="1" dirty="0">
              <a:solidFill>
                <a:schemeClr val="accent1"/>
              </a:solidFill>
              <a:latin typeface="微软雅黑" panose="020B0503020204020204" charset="-122"/>
              <a:ea typeface="微软雅黑" panose="020B0503020204020204" charset="-122"/>
              <a:sym typeface="+mn-ea"/>
            </a:endParaRPr>
          </a:p>
          <a:p>
            <a:pPr marL="388620" lvl="1" indent="0" fontAlgn="ctr">
              <a:lnSpc>
                <a:spcPct val="130000"/>
              </a:lnSpc>
              <a:buSzPct val="60000"/>
              <a:buFont typeface="Arial" panose="020B0604020202090204" pitchFamily="34" charset="0"/>
              <a:buNone/>
            </a:pPr>
            <a:endParaRPr lang="zh-CN" altLang="en-US" sz="1000" spc="150" dirty="0">
              <a:solidFill>
                <a:srgbClr val="000000">
                  <a:lumMod val="65000"/>
                  <a:lumOff val="35000"/>
                </a:srgbClr>
              </a:solidFill>
              <a:latin typeface="Arial" panose="020B0604020202090204" pitchFamily="34" charset="0"/>
              <a:ea typeface="微软雅黑" panose="020B0503020204020204" charset="-122"/>
            </a:endParaRPr>
          </a:p>
        </p:txBody>
      </p:sp>
      <p:sp>
        <p:nvSpPr>
          <p:cNvPr id="18" name="椭圆 17"/>
          <p:cNvSpPr/>
          <p:nvPr>
            <p:custDataLst>
              <p:tags r:id="rId13"/>
            </p:custDataLst>
          </p:nvPr>
        </p:nvSpPr>
        <p:spPr>
          <a:xfrm>
            <a:off x="7872889" y="1673543"/>
            <a:ext cx="199549" cy="199549"/>
          </a:xfrm>
          <a:prstGeom prst="ellipse">
            <a:avLst/>
          </a:prstGeom>
          <a:solidFill>
            <a:srgbClr val="FFBD00"/>
          </a:solidFill>
          <a:ln w="12700" cap="flat" cmpd="sng" algn="ctr">
            <a:noFill/>
            <a:prstDash val="solid"/>
            <a:miter lim="800000"/>
          </a:ln>
          <a:effectLst/>
        </p:spPr>
        <p:txBody>
          <a:bodyPr rtlCol="0" anchor="ctr"/>
          <a:lstStyle/>
          <a:p>
            <a:pPr algn="ctr"/>
            <a:endParaRPr lang="zh-CN" altLang="en-US" sz="1350"/>
          </a:p>
        </p:txBody>
      </p:sp>
      <p:sp>
        <p:nvSpPr>
          <p:cNvPr id="21" name="椭圆 20"/>
          <p:cNvSpPr/>
          <p:nvPr>
            <p:custDataLst>
              <p:tags r:id="rId14"/>
            </p:custDataLst>
          </p:nvPr>
        </p:nvSpPr>
        <p:spPr>
          <a:xfrm>
            <a:off x="8257223" y="1383506"/>
            <a:ext cx="290036" cy="290036"/>
          </a:xfrm>
          <a:prstGeom prst="ellipse">
            <a:avLst/>
          </a:prstGeom>
          <a:solidFill>
            <a:srgbClr val="4700E4"/>
          </a:solidFill>
          <a:ln w="12700" cap="flat" cmpd="sng" algn="ctr">
            <a:noFill/>
            <a:prstDash val="solid"/>
            <a:miter lim="800000"/>
          </a:ln>
          <a:effectLst/>
        </p:spPr>
        <p:txBody>
          <a:bodyPr rtlCol="0" anchor="ctr"/>
          <a:lstStyle/>
          <a:p>
            <a:pPr algn="ctr"/>
            <a:endParaRPr lang="zh-CN" altLang="en-US" sz="1350"/>
          </a:p>
        </p:txBody>
      </p:sp>
      <p:grpSp>
        <p:nvGrpSpPr>
          <p:cNvPr id="36876" name="组合 34"/>
          <p:cNvGrpSpPr/>
          <p:nvPr/>
        </p:nvGrpSpPr>
        <p:grpSpPr>
          <a:xfrm>
            <a:off x="109538" y="295275"/>
            <a:ext cx="5322887" cy="465138"/>
            <a:chOff x="274638" y="1555750"/>
            <a:chExt cx="5618856" cy="554416"/>
          </a:xfrm>
        </p:grpSpPr>
        <p:sp>
          <p:nvSpPr>
            <p:cNvPr id="36877"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36878"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36879"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2. </a:t>
              </a:r>
              <a:r>
                <a:rPr lang="zh-CN" altLang="en-US" b="1" dirty="0">
                  <a:solidFill>
                    <a:schemeClr val="bg1"/>
                  </a:solidFill>
                  <a:latin typeface="微软雅黑" panose="020B0503020204020204" charset="-122"/>
                  <a:ea typeface="微软雅黑" panose="020B0503020204020204" charset="-122"/>
                </a:rPr>
                <a:t>项目功能模块</a:t>
              </a:r>
              <a:endParaRPr lang="zh-CN" altLang="en-US" b="1" dirty="0">
                <a:solidFill>
                  <a:schemeClr val="bg1"/>
                </a:solidFill>
                <a:latin typeface="微软雅黑" panose="020B0503020204020204" charset="-122"/>
                <a:ea typeface="微软雅黑" panose="020B0503020204020204" charset="-122"/>
              </a:endParaRPr>
            </a:p>
          </p:txBody>
        </p:sp>
      </p:grpSp>
      <p:sp>
        <p:nvSpPr>
          <p:cNvPr id="4" name="文本框 3"/>
          <p:cNvSpPr txBox="1"/>
          <p:nvPr>
            <p:custDataLst>
              <p:tags r:id="rId15"/>
            </p:custDataLst>
          </p:nvPr>
        </p:nvSpPr>
        <p:spPr>
          <a:xfrm>
            <a:off x="5027930" y="1701165"/>
            <a:ext cx="2626360" cy="846455"/>
          </a:xfrm>
          <a:prstGeom prst="rect">
            <a:avLst/>
          </a:prstGeom>
          <a:noFill/>
        </p:spPr>
        <p:txBody>
          <a:bodyPr wrap="square" lIns="67500" tIns="35100" rIns="67500" bIns="35100" rtlCol="0">
            <a:noAutofit/>
          </a:bodyPr>
          <a:lstStyle>
            <a:defPPr>
              <a:defRPr lang="zh-CN"/>
            </a:defPPr>
            <a:lvl1pPr fontAlgn="auto">
              <a:lnSpc>
                <a:spcPct val="130000"/>
              </a:lnSpc>
              <a:spcAft>
                <a:spcPts val="1000"/>
              </a:spcAft>
              <a:defRPr sz="1600" spc="150"/>
            </a:lvl1pPr>
          </a:lstStyle>
          <a:p>
            <a:pPr marL="171450" indent="-171450" fontAlgn="ctr">
              <a:spcBef>
                <a:spcPts val="1000"/>
              </a:spcBef>
              <a:spcAft>
                <a:spcPts val="0"/>
              </a:spcAft>
              <a:buFont typeface="Arial" panose="020B0604020202090204" pitchFamily="34" charset="0"/>
              <a:buChar char="•"/>
            </a:pPr>
            <a:r>
              <a:rPr lang="zh-CN" altLang="en-US" sz="1000" b="1" dirty="0">
                <a:solidFill>
                  <a:srgbClr val="000000">
                    <a:lumMod val="65000"/>
                    <a:lumOff val="35000"/>
                  </a:srgbClr>
                </a:solidFill>
                <a:latin typeface="Arial" panose="020B0604020202090204" pitchFamily="34" charset="0"/>
                <a:ea typeface="微软雅黑" panose="020B0503020204020204" charset="-122"/>
              </a:rPr>
              <a:t>算法管理</a:t>
            </a:r>
            <a:r>
              <a:rPr lang="en-US" altLang="zh-CN" sz="1000" b="1" dirty="0">
                <a:solidFill>
                  <a:srgbClr val="000000">
                    <a:lumMod val="65000"/>
                    <a:lumOff val="35000"/>
                  </a:srgbClr>
                </a:solidFill>
                <a:latin typeface="Arial" panose="020B0604020202090204" pitchFamily="34" charset="0"/>
                <a:ea typeface="微软雅黑" panose="020B0503020204020204" charset="-122"/>
              </a:rPr>
              <a:t>:</a:t>
            </a:r>
            <a:endParaRPr lang="en-US" altLang="zh-CN" sz="1000" b="1" dirty="0">
              <a:solidFill>
                <a:srgbClr val="000000">
                  <a:lumMod val="65000"/>
                  <a:lumOff val="35000"/>
                </a:srgbClr>
              </a:solidFill>
              <a:latin typeface="Arial" panose="020B0604020202090204" pitchFamily="34" charset="0"/>
              <a:ea typeface="微软雅黑" panose="020B0503020204020204" charset="-122"/>
            </a:endParaRPr>
          </a:p>
          <a:p>
            <a:pPr marL="560070" lvl="1" indent="-171450" algn="l" fontAlgn="ctr">
              <a:lnSpc>
                <a:spcPct val="130000"/>
              </a:lnSpc>
              <a:buClrTx/>
              <a:buSzTx/>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算法</a:t>
            </a:r>
            <a:r>
              <a:rPr lang="zh-CN" altLang="en-US" sz="1000" b="1">
                <a:solidFill>
                  <a:schemeClr val="accent3"/>
                </a:solidFill>
                <a:latin typeface="微软雅黑" panose="020B0503020204020204" charset="-122"/>
                <a:ea typeface="微软雅黑" panose="020B0503020204020204" charset="-122"/>
                <a:sym typeface="+mn-ea"/>
              </a:rPr>
              <a:t>概览</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algn="l" fontAlgn="ctr">
              <a:lnSpc>
                <a:spcPct val="130000"/>
              </a:lnSpc>
              <a:buClrTx/>
              <a:buSzTx/>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sym typeface="+mn-ea"/>
              </a:rPr>
              <a:t>场景管理</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algn="l" fontAlgn="ctr">
              <a:lnSpc>
                <a:spcPct val="130000"/>
              </a:lnSpc>
              <a:buClrTx/>
              <a:buSzTx/>
              <a:buFont typeface="Arial" panose="020B0604020202090204" pitchFamily="34" charset="0"/>
              <a:buChar char="•"/>
            </a:pPr>
            <a:endParaRPr lang="zh-CN" altLang="en-US" sz="1000" b="1" dirty="0">
              <a:solidFill>
                <a:schemeClr val="accent1"/>
              </a:solidFill>
              <a:latin typeface="微软雅黑" panose="020B0503020204020204" charset="-122"/>
              <a:ea typeface="微软雅黑" panose="020B0503020204020204" charset="-122"/>
              <a:sym typeface="+mn-ea"/>
            </a:endParaRPr>
          </a:p>
        </p:txBody>
      </p:sp>
      <p:sp>
        <p:nvSpPr>
          <p:cNvPr id="12" name="文本框 11"/>
          <p:cNvSpPr txBox="1"/>
          <p:nvPr>
            <p:custDataLst>
              <p:tags r:id="rId16"/>
            </p:custDataLst>
          </p:nvPr>
        </p:nvSpPr>
        <p:spPr>
          <a:xfrm>
            <a:off x="1475740" y="3133090"/>
            <a:ext cx="2194560" cy="1215390"/>
          </a:xfrm>
          <a:prstGeom prst="rect">
            <a:avLst/>
          </a:prstGeom>
          <a:noFill/>
        </p:spPr>
        <p:txBody>
          <a:bodyPr wrap="square" lIns="67500" tIns="35100" rIns="67500" bIns="35100" rtlCol="0">
            <a:noAutofit/>
          </a:bodyPr>
          <a:lstStyle>
            <a:defPPr>
              <a:defRPr lang="zh-CN"/>
            </a:defPPr>
            <a:lvl1pPr fontAlgn="auto">
              <a:lnSpc>
                <a:spcPct val="130000"/>
              </a:lnSpc>
              <a:spcAft>
                <a:spcPts val="1000"/>
              </a:spcAft>
              <a:defRPr sz="1600" spc="150"/>
            </a:lvl1pPr>
          </a:lstStyle>
          <a:p>
            <a:pPr marL="171450" indent="-171450" fontAlgn="ctr">
              <a:spcBef>
                <a:spcPts val="1000"/>
              </a:spcBef>
              <a:spcAft>
                <a:spcPts val="0"/>
              </a:spcAft>
              <a:buFont typeface="Arial" panose="020B0604020202090204" pitchFamily="34" charset="0"/>
              <a:buChar char="•"/>
            </a:pPr>
            <a:r>
              <a:rPr lang="zh-CN" altLang="en-US" sz="1000" b="1" dirty="0">
                <a:solidFill>
                  <a:srgbClr val="000000">
                    <a:lumMod val="65000"/>
                    <a:lumOff val="35000"/>
                  </a:srgbClr>
                </a:solidFill>
                <a:latin typeface="Arial" panose="020B0604020202090204" pitchFamily="34" charset="0"/>
                <a:ea typeface="微软雅黑" panose="020B0503020204020204" charset="-122"/>
              </a:rPr>
              <a:t>监控</a:t>
            </a:r>
            <a:r>
              <a:rPr lang="zh-CN" altLang="en-US" sz="1000" b="1" dirty="0">
                <a:solidFill>
                  <a:srgbClr val="000000">
                    <a:lumMod val="65000"/>
                    <a:lumOff val="35000"/>
                  </a:srgbClr>
                </a:solidFill>
                <a:latin typeface="Arial" panose="020B0604020202090204" pitchFamily="34" charset="0"/>
                <a:ea typeface="微软雅黑" panose="020B0503020204020204" charset="-122"/>
              </a:rPr>
              <a:t>中心:</a:t>
            </a:r>
            <a:endParaRPr lang="zh-CN" altLang="en-US" sz="1000" b="1" dirty="0">
              <a:solidFill>
                <a:srgbClr val="000000">
                  <a:lumMod val="65000"/>
                  <a:lumOff val="35000"/>
                </a:srgbClr>
              </a:solidFill>
              <a:latin typeface="Arial" panose="020B0604020202090204" pitchFamily="34" charset="0"/>
              <a:ea typeface="微软雅黑" panose="020B0503020204020204" charset="-122"/>
            </a:endParaRPr>
          </a:p>
          <a:p>
            <a:pPr marL="560070" lvl="1" indent="-171450" fontAlgn="ctr">
              <a:lnSpc>
                <a:spcPct val="130000"/>
              </a:lnSpc>
              <a:buSzPct val="60000"/>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rPr>
              <a:t>全景展示</a:t>
            </a:r>
            <a:endParaRPr lang="zh-CN" altLang="en-US" sz="1000" b="1">
              <a:solidFill>
                <a:schemeClr val="accent3"/>
              </a:solidFill>
              <a:latin typeface="微软雅黑" panose="020B0503020204020204" charset="-122"/>
              <a:ea typeface="微软雅黑" panose="020B0503020204020204" charset="-122"/>
            </a:endParaRPr>
          </a:p>
          <a:p>
            <a:pPr marL="560070" lvl="1" indent="-171450" fontAlgn="ctr">
              <a:lnSpc>
                <a:spcPct val="130000"/>
              </a:lnSpc>
              <a:buSzPct val="60000"/>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rPr>
              <a:t>基础设施</a:t>
            </a:r>
            <a:endParaRPr lang="zh-CN" altLang="en-US" sz="1000" b="1" dirty="0">
              <a:solidFill>
                <a:schemeClr val="accent1"/>
              </a:solidFill>
              <a:latin typeface="微软雅黑" panose="020B0503020204020204" charset="-122"/>
              <a:ea typeface="微软雅黑" panose="020B0503020204020204" charset="-122"/>
            </a:endParaRPr>
          </a:p>
          <a:p>
            <a:pPr marL="560070" lvl="1" indent="-171450" fontAlgn="ctr">
              <a:lnSpc>
                <a:spcPct val="130000"/>
              </a:lnSpc>
              <a:buSzPct val="60000"/>
              <a:buFont typeface="Arial" panose="020B0604020202090204" pitchFamily="34" charset="0"/>
              <a:buChar char="•"/>
            </a:pPr>
            <a:r>
              <a:rPr lang="zh-CN" altLang="en-US" sz="1000" b="1">
                <a:solidFill>
                  <a:schemeClr val="accent3"/>
                </a:solidFill>
                <a:latin typeface="微软雅黑" panose="020B0503020204020204" charset="-122"/>
                <a:ea typeface="微软雅黑" panose="020B0503020204020204" charset="-122"/>
                <a:sym typeface="+mn-ea"/>
              </a:rPr>
              <a:t>业务系统</a:t>
            </a:r>
            <a:endParaRPr lang="zh-CN" altLang="en-US" sz="1000" b="1">
              <a:solidFill>
                <a:schemeClr val="accent3"/>
              </a:solidFill>
              <a:latin typeface="微软雅黑" panose="020B0503020204020204" charset="-122"/>
              <a:ea typeface="微软雅黑" panose="020B0503020204020204" charset="-122"/>
              <a:sym typeface="+mn-ea"/>
            </a:endParaRPr>
          </a:p>
          <a:p>
            <a:pPr marL="560070" lvl="1" indent="-171450" fontAlgn="ctr">
              <a:lnSpc>
                <a:spcPct val="130000"/>
              </a:lnSpc>
              <a:buSzPct val="60000"/>
              <a:buFont typeface="Arial" panose="020B0604020202090204" pitchFamily="34" charset="0"/>
              <a:buChar char="•"/>
            </a:pPr>
            <a:r>
              <a:rPr lang="zh-CN" altLang="en-US" sz="1000" b="1" dirty="0">
                <a:solidFill>
                  <a:schemeClr val="accent1"/>
                </a:solidFill>
                <a:latin typeface="微软雅黑" panose="020B0503020204020204" charset="-122"/>
                <a:ea typeface="微软雅黑" panose="020B0503020204020204" charset="-122"/>
                <a:sym typeface="+mn-ea"/>
              </a:rPr>
              <a:t>仪表盘</a:t>
            </a:r>
            <a:endParaRPr lang="zh-CN" altLang="en-US" sz="1000" b="1">
              <a:solidFill>
                <a:schemeClr val="accent3"/>
              </a:solidFill>
              <a:latin typeface="微软雅黑" panose="020B0503020204020204" charset="-122"/>
              <a:ea typeface="微软雅黑" panose="020B050302020402020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6" name="组合 34"/>
          <p:cNvGrpSpPr/>
          <p:nvPr/>
        </p:nvGrpSpPr>
        <p:grpSpPr>
          <a:xfrm>
            <a:off x="417513" y="1057275"/>
            <a:ext cx="5322887" cy="465138"/>
            <a:chOff x="274638" y="1555750"/>
            <a:chExt cx="5618856" cy="554416"/>
          </a:xfrm>
        </p:grpSpPr>
        <p:sp>
          <p:nvSpPr>
            <p:cNvPr id="36877" name=" 189"/>
            <p:cNvSpPr/>
            <p:nvPr/>
          </p:nvSpPr>
          <p:spPr>
            <a:xfrm>
              <a:off x="444330" y="1555750"/>
              <a:ext cx="5449164" cy="554416"/>
            </a:xfrm>
            <a:custGeom>
              <a:avLst/>
              <a:gdLst/>
              <a:ahLst/>
              <a:cxnLst>
                <a:cxn ang="0">
                  <a:pos x="0" y="556510"/>
                </a:cxn>
                <a:cxn ang="0">
                  <a:pos x="0" y="0"/>
                </a:cxn>
                <a:cxn ang="0">
                  <a:pos x="7247922" y="0"/>
                </a:cxn>
                <a:cxn ang="0">
                  <a:pos x="7247922" y="556510"/>
                </a:cxn>
                <a:cxn ang="0">
                  <a:pos x="0" y="556510"/>
                </a:cxn>
              </a:cxnLst>
              <a:pathLst>
                <a:path w="4954905" h="553720">
                  <a:moveTo>
                    <a:pt x="0" y="553720"/>
                  </a:moveTo>
                  <a:lnTo>
                    <a:pt x="0" y="0"/>
                  </a:lnTo>
                  <a:lnTo>
                    <a:pt x="4954905" y="0"/>
                  </a:lnTo>
                  <a:lnTo>
                    <a:pt x="4954905" y="553720"/>
                  </a:lnTo>
                  <a:lnTo>
                    <a:pt x="0" y="553720"/>
                  </a:lnTo>
                  <a:close/>
                </a:path>
              </a:pathLst>
            </a:custGeom>
            <a:solidFill>
              <a:srgbClr val="009999"/>
            </a:solidFill>
            <a:ln w="9525">
              <a:noFill/>
            </a:ln>
          </p:spPr>
          <p:txBody>
            <a:bodyPr/>
            <a:p>
              <a:endParaRPr lang="zh-CN" altLang="en-US"/>
            </a:p>
          </p:txBody>
        </p:sp>
        <p:sp>
          <p:nvSpPr>
            <p:cNvPr id="36878" name=" 166"/>
            <p:cNvSpPr/>
            <p:nvPr/>
          </p:nvSpPr>
          <p:spPr>
            <a:xfrm>
              <a:off x="274638" y="1682750"/>
              <a:ext cx="327025" cy="290513"/>
            </a:xfrm>
            <a:prstGeom prst="rect">
              <a:avLst/>
            </a:prstGeom>
            <a:solidFill>
              <a:srgbClr val="009999"/>
            </a:solidFill>
            <a:ln w="28575" cap="flat" cmpd="sng">
              <a:solidFill>
                <a:srgbClr val="FFFFFF"/>
              </a:solidFill>
              <a:prstDash val="solid"/>
              <a:round/>
              <a:headEnd type="none" w="med" len="med"/>
              <a:tailEnd type="none" w="med" len="med"/>
            </a:ln>
          </p:spPr>
          <p:txBody>
            <a:bodyPr anchor="t" anchorCtr="0"/>
            <a:p>
              <a:endParaRPr lang="zh-CN" altLang="en-US" sz="1600" dirty="0">
                <a:latin typeface="Calibri" panose="020F0502020204030204" pitchFamily="34" charset="0"/>
                <a:ea typeface="宋体" pitchFamily="2" charset="-122"/>
              </a:endParaRPr>
            </a:p>
          </p:txBody>
        </p:sp>
        <p:sp>
          <p:nvSpPr>
            <p:cNvPr id="36879" name="文本框 1"/>
            <p:cNvSpPr txBox="1"/>
            <p:nvPr/>
          </p:nvSpPr>
          <p:spPr>
            <a:xfrm>
              <a:off x="728206" y="1600376"/>
              <a:ext cx="5165288" cy="438991"/>
            </a:xfrm>
            <a:prstGeom prst="rect">
              <a:avLst/>
            </a:prstGeom>
            <a:noFill/>
            <a:ln w="9525">
              <a:noFill/>
            </a:ln>
          </p:spPr>
          <p:txBody>
            <a:bodyPr anchor="t" anchorCtr="0">
              <a:spAutoFit/>
            </a:bodyPr>
            <a:p>
              <a:r>
                <a:rPr lang="en-US" altLang="zh-CN" b="1" dirty="0">
                  <a:solidFill>
                    <a:schemeClr val="bg1"/>
                  </a:solidFill>
                  <a:latin typeface="微软雅黑" panose="020B0503020204020204" charset="-122"/>
                  <a:ea typeface="微软雅黑" panose="020B0503020204020204" charset="-122"/>
                </a:rPr>
                <a:t>3. </a:t>
              </a:r>
              <a:r>
                <a:rPr lang="zh-CN" altLang="en-US" b="1" dirty="0">
                  <a:solidFill>
                    <a:schemeClr val="bg1"/>
                  </a:solidFill>
                  <a:latin typeface="微软雅黑" panose="020B0503020204020204" charset="-122"/>
                  <a:ea typeface="微软雅黑" panose="020B0503020204020204" charset="-122"/>
                </a:rPr>
                <a:t>自定义流程场景</a:t>
              </a:r>
              <a:endParaRPr lang="zh-CN" altLang="en-US" b="1" dirty="0">
                <a:solidFill>
                  <a:schemeClr val="bg1"/>
                </a:solidFill>
                <a:latin typeface="微软雅黑" panose="020B0503020204020204" charset="-122"/>
                <a:ea typeface="微软雅黑" panose="020B0503020204020204" charset="-122"/>
              </a:endParaRPr>
            </a:p>
          </p:txBody>
        </p:sp>
      </p:grpSp>
      <p:cxnSp>
        <p:nvCxnSpPr>
          <p:cNvPr id="7" name="直接连接符 6"/>
          <p:cNvCxnSpPr/>
          <p:nvPr/>
        </p:nvCxnSpPr>
        <p:spPr>
          <a:xfrm>
            <a:off x="1660525" y="2154238"/>
            <a:ext cx="0" cy="311943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6881" name="íṧḻîḓé"/>
          <p:cNvGrpSpPr/>
          <p:nvPr/>
        </p:nvGrpSpPr>
        <p:grpSpPr>
          <a:xfrm>
            <a:off x="5664200" y="1911350"/>
            <a:ext cx="3340100" cy="1161415"/>
            <a:chOff x="5798443" y="3038919"/>
            <a:chExt cx="2381231" cy="1865661"/>
          </a:xfrm>
        </p:grpSpPr>
        <p:sp>
          <p:nvSpPr>
            <p:cNvPr id="36882" name="í$ľiḑe"/>
            <p:cNvSpPr/>
            <p:nvPr/>
          </p:nvSpPr>
          <p:spPr>
            <a:xfrm>
              <a:off x="5798443" y="3386754"/>
              <a:ext cx="2381231" cy="1517826"/>
            </a:xfrm>
            <a:prstGeom prst="rect">
              <a:avLst/>
            </a:prstGeom>
            <a:noFill/>
            <a:ln w="9525">
              <a:noFill/>
            </a:ln>
          </p:spPr>
          <p:txBody>
            <a:bodyPr lIns="90000" tIns="46800" rIns="90000" bIns="46800" anchor="t" anchorCtr="0"/>
            <a:p>
              <a:pPr algn="just">
                <a:lnSpc>
                  <a:spcPct val="120000"/>
                </a:lnSpc>
              </a:pPr>
              <a:r>
                <a:rPr lang="zh-CN" altLang="en-US" sz="1100" dirty="0">
                  <a:solidFill>
                    <a:srgbClr val="808080"/>
                  </a:solidFill>
                  <a:latin typeface="微软雅黑" panose="020B0503020204020204" charset="-122"/>
                  <a:ea typeface="微软雅黑" panose="020B0503020204020204" charset="-122"/>
                </a:rPr>
                <a:t>对门户账号申请流程进行优化调整，根据新组织架构进行环节及内容的调整，并优化流程审批环节，设置默认审批意见。</a:t>
              </a:r>
              <a:endParaRPr lang="zh-CN" altLang="en-US" sz="1100" dirty="0">
                <a:solidFill>
                  <a:srgbClr val="808080"/>
                </a:solidFill>
                <a:latin typeface="微软雅黑" panose="020B0503020204020204" charset="-122"/>
                <a:ea typeface="微软雅黑" panose="020B0503020204020204" charset="-122"/>
              </a:endParaRPr>
            </a:p>
          </p:txBody>
        </p:sp>
        <p:sp>
          <p:nvSpPr>
            <p:cNvPr id="36883" name="îs1îḑê"/>
            <p:cNvSpPr txBox="1"/>
            <p:nvPr/>
          </p:nvSpPr>
          <p:spPr>
            <a:xfrm>
              <a:off x="5798443" y="3038919"/>
              <a:ext cx="2381231" cy="412880"/>
            </a:xfrm>
            <a:prstGeom prst="rect">
              <a:avLst/>
            </a:prstGeom>
            <a:noFill/>
            <a:ln w="9525">
              <a:noFill/>
            </a:ln>
          </p:spPr>
          <p:txBody>
            <a:bodyPr wrap="none" lIns="90000" tIns="46800" rIns="90000" bIns="46800" anchor="t" anchorCtr="0"/>
            <a:p>
              <a:pPr algn="l"/>
              <a:r>
                <a:rPr lang="zh-CN" altLang="en-US" sz="1000" b="1" dirty="0">
                  <a:solidFill>
                    <a:schemeClr val="accent1"/>
                  </a:solidFill>
                  <a:latin typeface="微软雅黑" panose="020B0503020204020204" charset="-122"/>
                  <a:ea typeface="微软雅黑" panose="020B0503020204020204" charset="-122"/>
                </a:rPr>
                <a:t>门户账号申请流程优化完善</a:t>
              </a:r>
              <a:endParaRPr lang="zh-CN" altLang="en-US" sz="1000" b="1" dirty="0">
                <a:solidFill>
                  <a:schemeClr val="accent1"/>
                </a:solidFill>
                <a:latin typeface="微软雅黑" panose="020B0503020204020204" charset="-122"/>
                <a:ea typeface="微软雅黑" panose="020B0503020204020204" charset="-122"/>
              </a:endParaRPr>
            </a:p>
          </p:txBody>
        </p:sp>
      </p:grpSp>
      <p:grpSp>
        <p:nvGrpSpPr>
          <p:cNvPr id="36884" name="íṡlíḋé"/>
          <p:cNvGrpSpPr/>
          <p:nvPr/>
        </p:nvGrpSpPr>
        <p:grpSpPr>
          <a:xfrm>
            <a:off x="5664200" y="3052128"/>
            <a:ext cx="3340100" cy="916305"/>
            <a:chOff x="5798443" y="2965727"/>
            <a:chExt cx="3733216" cy="1474734"/>
          </a:xfrm>
        </p:grpSpPr>
        <p:sp>
          <p:nvSpPr>
            <p:cNvPr id="36885" name="íṧḷiḓê"/>
            <p:cNvSpPr/>
            <p:nvPr/>
          </p:nvSpPr>
          <p:spPr>
            <a:xfrm>
              <a:off x="5798443" y="3356128"/>
              <a:ext cx="3733216" cy="1084333"/>
            </a:xfrm>
            <a:prstGeom prst="rect">
              <a:avLst/>
            </a:prstGeom>
            <a:noFill/>
            <a:ln w="9525">
              <a:noFill/>
            </a:ln>
          </p:spPr>
          <p:txBody>
            <a:bodyPr lIns="90000" tIns="46800" rIns="90000" bIns="46800" anchor="t" anchorCtr="0"/>
            <a:p>
              <a:pPr>
                <a:lnSpc>
                  <a:spcPct val="120000"/>
                </a:lnSpc>
              </a:pPr>
              <a:r>
                <a:rPr sz="1100" dirty="0">
                  <a:solidFill>
                    <a:srgbClr val="808080"/>
                  </a:solidFill>
                  <a:latin typeface="微软雅黑" panose="020B0503020204020204" charset="-122"/>
                  <a:ea typeface="微软雅黑" panose="020B0503020204020204" charset="-122"/>
                </a:rPr>
                <a:t>对安全业务申请流程进行优化调整，根据新组织架构进行环节及内容的调整，并优化流程审批环节，设置默认审批意见</a:t>
              </a:r>
              <a:endParaRPr sz="1100" dirty="0">
                <a:solidFill>
                  <a:srgbClr val="808080"/>
                </a:solidFill>
                <a:latin typeface="微软雅黑" panose="020B0503020204020204" charset="-122"/>
                <a:ea typeface="微软雅黑" panose="020B0503020204020204" charset="-122"/>
              </a:endParaRPr>
            </a:p>
            <a:p>
              <a:pPr>
                <a:lnSpc>
                  <a:spcPct val="120000"/>
                </a:lnSpc>
              </a:pPr>
              <a:endParaRPr lang="en-US" altLang="zh-CN" sz="1200" dirty="0">
                <a:solidFill>
                  <a:srgbClr val="808080"/>
                </a:solidFill>
                <a:latin typeface="微软雅黑" panose="020B0503020204020204" charset="-122"/>
                <a:ea typeface="微软雅黑" panose="020B0503020204020204" charset="-122"/>
              </a:endParaRPr>
            </a:p>
          </p:txBody>
        </p:sp>
        <p:sp>
          <p:nvSpPr>
            <p:cNvPr id="25" name="ïṧḷiḓê"/>
            <p:cNvSpPr txBox="1"/>
            <p:nvPr/>
          </p:nvSpPr>
          <p:spPr bwMode="auto">
            <a:xfrm>
              <a:off x="5798443" y="2965727"/>
              <a:ext cx="2381167" cy="413907"/>
            </a:xfrm>
            <a:prstGeom prst="rect">
              <a:avLst/>
            </a:prstGeom>
            <a:noFill/>
            <a:ln>
              <a:noFill/>
            </a:ln>
          </p:spPr>
          <p:txBody>
            <a:bodyPr wrap="none" lIns="90000" tIns="46800" rIns="90000" bIns="46800">
              <a:normAutofit/>
            </a:bodyPr>
            <a:p>
              <a:pPr marR="0" algn="l" defTabSz="914400">
                <a:buClrTx/>
                <a:buSzTx/>
                <a:buFontTx/>
                <a:buNone/>
                <a:defRPr/>
              </a:pPr>
              <a:r>
                <a:rPr kumimoji="0" lang="zh-CN" altLang="en-US" sz="1000" b="1" kern="1200" cap="none" spc="0" normalizeH="0" baseline="0" noProof="1">
                  <a:solidFill>
                    <a:schemeClr val="accent3"/>
                  </a:solidFill>
                  <a:latin typeface="微软雅黑" panose="020B0503020204020204" charset="-122"/>
                  <a:ea typeface="微软雅黑" panose="020B0503020204020204" charset="-122"/>
                  <a:cs typeface="+mn-cs"/>
                </a:rPr>
                <a:t>安全业务申请流程角色配置</a:t>
              </a:r>
              <a:endParaRPr kumimoji="0" lang="zh-CN" altLang="en-US" sz="1000" b="1" kern="1200" cap="none" spc="0" normalizeH="0" baseline="0" noProof="1">
                <a:solidFill>
                  <a:schemeClr val="accent3"/>
                </a:solidFill>
                <a:latin typeface="微软雅黑" panose="020B0503020204020204" charset="-122"/>
                <a:ea typeface="微软雅黑" panose="020B0503020204020204" charset="-122"/>
                <a:cs typeface="+mn-cs"/>
              </a:endParaRPr>
            </a:p>
          </p:txBody>
        </p:sp>
      </p:grpSp>
      <p:grpSp>
        <p:nvGrpSpPr>
          <p:cNvPr id="36887" name="íṣ1îḍe"/>
          <p:cNvGrpSpPr/>
          <p:nvPr/>
        </p:nvGrpSpPr>
        <p:grpSpPr>
          <a:xfrm>
            <a:off x="5740400" y="4292918"/>
            <a:ext cx="3340100" cy="739775"/>
            <a:chOff x="5798443" y="2933638"/>
            <a:chExt cx="3733216" cy="1189513"/>
          </a:xfrm>
        </p:grpSpPr>
        <p:sp>
          <p:nvSpPr>
            <p:cNvPr id="36888" name="ïṩľiďé"/>
            <p:cNvSpPr/>
            <p:nvPr/>
          </p:nvSpPr>
          <p:spPr>
            <a:xfrm>
              <a:off x="5798443" y="3335625"/>
              <a:ext cx="3733216" cy="787526"/>
            </a:xfrm>
            <a:prstGeom prst="rect">
              <a:avLst/>
            </a:prstGeom>
            <a:noFill/>
            <a:ln w="9525">
              <a:noFill/>
            </a:ln>
          </p:spPr>
          <p:txBody>
            <a:bodyPr lIns="90000" tIns="46800" rIns="90000" bIns="46800" anchor="t" anchorCtr="0"/>
            <a:p>
              <a:pPr algn="just">
                <a:lnSpc>
                  <a:spcPct val="120000"/>
                </a:lnSpc>
              </a:pPr>
              <a:r>
                <a:rPr lang="zh-CN" altLang="en-US" sz="1100" dirty="0">
                  <a:solidFill>
                    <a:srgbClr val="808080"/>
                  </a:solidFill>
                  <a:latin typeface="微软雅黑" panose="020B0503020204020204" charset="-122"/>
                  <a:ea typeface="微软雅黑" panose="020B0503020204020204" charset="-122"/>
                </a:rPr>
                <a:t>对通用业务申请流程进行优化调整，根据新组织架构进行环节及内容的调整，并优化流程审批环节，设置默认审批意见。。</a:t>
              </a:r>
              <a:endParaRPr lang="zh-CN" altLang="en-US" sz="1100" dirty="0">
                <a:solidFill>
                  <a:srgbClr val="808080"/>
                </a:solidFill>
                <a:latin typeface="微软雅黑" panose="020B0503020204020204" charset="-122"/>
                <a:ea typeface="微软雅黑" panose="020B0503020204020204" charset="-122"/>
              </a:endParaRPr>
            </a:p>
          </p:txBody>
        </p:sp>
        <p:sp>
          <p:nvSpPr>
            <p:cNvPr id="36889" name="ïsliḋê"/>
            <p:cNvSpPr txBox="1"/>
            <p:nvPr/>
          </p:nvSpPr>
          <p:spPr>
            <a:xfrm>
              <a:off x="5798443" y="2933638"/>
              <a:ext cx="2381231" cy="412880"/>
            </a:xfrm>
            <a:prstGeom prst="rect">
              <a:avLst/>
            </a:prstGeom>
            <a:noFill/>
            <a:ln w="9525">
              <a:noFill/>
            </a:ln>
          </p:spPr>
          <p:txBody>
            <a:bodyPr wrap="none" lIns="90000" tIns="46800" rIns="90000" bIns="46800" anchor="t" anchorCtr="0"/>
            <a:p>
              <a:pPr algn="l"/>
              <a:r>
                <a:rPr lang="zh-CN" altLang="en-US" sz="1000" b="1" dirty="0">
                  <a:solidFill>
                    <a:schemeClr val="accent1"/>
                  </a:solidFill>
                  <a:latin typeface="微软雅黑" panose="020B0503020204020204" charset="-122"/>
                  <a:ea typeface="微软雅黑" panose="020B0503020204020204" charset="-122"/>
                </a:rPr>
                <a:t>通用业务申请流程角色配置</a:t>
              </a:r>
              <a:endParaRPr lang="zh-CN" altLang="en-US" sz="1000" b="1" dirty="0">
                <a:solidFill>
                  <a:schemeClr val="accent1"/>
                </a:solidFill>
                <a:latin typeface="微软雅黑" panose="020B0503020204020204" charset="-122"/>
                <a:ea typeface="微软雅黑" panose="020B0503020204020204" charset="-122"/>
              </a:endParaRPr>
            </a:p>
          </p:txBody>
        </p:sp>
      </p:grpSp>
      <p:grpSp>
        <p:nvGrpSpPr>
          <p:cNvPr id="36890" name="íSľîḋe"/>
          <p:cNvGrpSpPr/>
          <p:nvPr/>
        </p:nvGrpSpPr>
        <p:grpSpPr>
          <a:xfrm>
            <a:off x="1857375" y="1931988"/>
            <a:ext cx="3340100" cy="614362"/>
            <a:chOff x="5798443" y="3071603"/>
            <a:chExt cx="2381231" cy="987413"/>
          </a:xfrm>
        </p:grpSpPr>
        <p:sp>
          <p:nvSpPr>
            <p:cNvPr id="36891" name="ísļíḋé"/>
            <p:cNvSpPr/>
            <p:nvPr/>
          </p:nvSpPr>
          <p:spPr>
            <a:xfrm>
              <a:off x="5798443" y="3435469"/>
              <a:ext cx="2381231" cy="623547"/>
            </a:xfrm>
            <a:prstGeom prst="rect">
              <a:avLst/>
            </a:prstGeom>
            <a:noFill/>
            <a:ln w="9525">
              <a:noFill/>
            </a:ln>
          </p:spPr>
          <p:txBody>
            <a:bodyPr lIns="90000" tIns="46800" rIns="90000" bIns="46800" anchor="t" anchorCtr="0"/>
            <a:p>
              <a:pPr algn="just">
                <a:lnSpc>
                  <a:spcPct val="120000"/>
                </a:lnSpc>
              </a:pPr>
              <a:r>
                <a:rPr lang="zh-CN" altLang="zh-CN" sz="1100" dirty="0">
                  <a:solidFill>
                    <a:srgbClr val="808080"/>
                  </a:solidFill>
                  <a:latin typeface="微软雅黑" panose="020B0503020204020204" charset="-122"/>
                  <a:ea typeface="微软雅黑" panose="020B0503020204020204" charset="-122"/>
                </a:rPr>
                <a:t>对资源申请流程进行优化调整，根据新组织架构进行环节及内容的调整，并优化流程审批环节，设置默认审批意见。</a:t>
              </a:r>
              <a:endParaRPr lang="zh-CN" altLang="zh-CN" sz="1100" dirty="0">
                <a:solidFill>
                  <a:srgbClr val="808080"/>
                </a:solidFill>
                <a:latin typeface="微软雅黑" panose="020B0503020204020204" charset="-122"/>
                <a:ea typeface="微软雅黑" panose="020B0503020204020204" charset="-122"/>
              </a:endParaRPr>
            </a:p>
          </p:txBody>
        </p:sp>
        <p:sp>
          <p:nvSpPr>
            <p:cNvPr id="30740" name="ïšḷïdê"/>
            <p:cNvSpPr txBox="1"/>
            <p:nvPr/>
          </p:nvSpPr>
          <p:spPr>
            <a:xfrm>
              <a:off x="5798443" y="3071603"/>
              <a:ext cx="2381231" cy="413336"/>
            </a:xfrm>
            <a:prstGeom prst="rect">
              <a:avLst/>
            </a:prstGeom>
            <a:noFill/>
            <a:ln w="9525">
              <a:noFill/>
            </a:ln>
          </p:spPr>
          <p:txBody>
            <a:bodyPr wrap="none" lIns="90000" tIns="46800" rIns="90000" bIns="46800"/>
            <a:p>
              <a:pPr marR="0" algn="l" defTabSz="914400">
                <a:buClrTx/>
                <a:buSzTx/>
                <a:buFontTx/>
                <a:buNone/>
                <a:defRPr/>
              </a:pPr>
              <a:r>
                <a:rPr kumimoji="0" lang="zh-CN" altLang="en-US" sz="1000" b="1" kern="1200" cap="none" spc="0" normalizeH="0" baseline="0" noProof="1">
                  <a:solidFill>
                    <a:schemeClr val="accent3"/>
                  </a:solidFill>
                  <a:latin typeface="微软雅黑" panose="020B0503020204020204" charset="-122"/>
                  <a:ea typeface="微软雅黑" panose="020B0503020204020204" charset="-122"/>
                  <a:cs typeface="+mn-cs"/>
                </a:rPr>
                <a:t>资源申请流程优化完善</a:t>
              </a:r>
              <a:endParaRPr kumimoji="0" lang="zh-CN" altLang="en-US" sz="1000" b="1" kern="1200" cap="none" spc="0" normalizeH="0" baseline="0" noProof="1">
                <a:solidFill>
                  <a:schemeClr val="accent3"/>
                </a:solidFill>
                <a:latin typeface="微软雅黑" panose="020B0503020204020204" charset="-122"/>
                <a:ea typeface="微软雅黑" panose="020B0503020204020204" charset="-122"/>
                <a:cs typeface="+mn-cs"/>
              </a:endParaRPr>
            </a:p>
          </p:txBody>
        </p:sp>
      </p:grpSp>
      <p:grpSp>
        <p:nvGrpSpPr>
          <p:cNvPr id="36896" name="îśľîḍê"/>
          <p:cNvGrpSpPr/>
          <p:nvPr/>
        </p:nvGrpSpPr>
        <p:grpSpPr>
          <a:xfrm>
            <a:off x="1864995" y="3573145"/>
            <a:ext cx="3521075" cy="1117600"/>
            <a:chOff x="5798443" y="2948975"/>
            <a:chExt cx="3937066" cy="1165857"/>
          </a:xfrm>
        </p:grpSpPr>
        <p:sp>
          <p:nvSpPr>
            <p:cNvPr id="36897" name="îṩlîḑè"/>
            <p:cNvSpPr/>
            <p:nvPr/>
          </p:nvSpPr>
          <p:spPr>
            <a:xfrm>
              <a:off x="5798443" y="3220567"/>
              <a:ext cx="3937066" cy="894265"/>
            </a:xfrm>
            <a:prstGeom prst="rect">
              <a:avLst/>
            </a:prstGeom>
            <a:noFill/>
            <a:ln w="9525">
              <a:noFill/>
            </a:ln>
          </p:spPr>
          <p:txBody>
            <a:bodyPr lIns="90000" tIns="46800" rIns="90000" bIns="46800" anchor="t" anchorCtr="0"/>
            <a:p>
              <a:pPr algn="just">
                <a:lnSpc>
                  <a:spcPct val="120000"/>
                </a:lnSpc>
              </a:pPr>
              <a:r>
                <a:rPr lang="zh-CN" altLang="en-US" sz="1100" dirty="0">
                  <a:solidFill>
                    <a:srgbClr val="808080"/>
                  </a:solidFill>
                  <a:latin typeface="微软雅黑" panose="020B0503020204020204" charset="-122"/>
                  <a:ea typeface="微软雅黑" panose="020B0503020204020204" charset="-122"/>
                </a:rPr>
                <a:t>通过将业务申请单线上化的方式实现网络安全业务流程，线上实现网络安全业务申请全流程管理。本次对网络业务申请流程进行优化调整，根据新组织架构进行环节及内容的调整，并优化流程审批环节，设置默认审批意见。</a:t>
              </a:r>
              <a:endParaRPr lang="zh-CN" altLang="en-US" sz="1100" dirty="0">
                <a:solidFill>
                  <a:srgbClr val="808080"/>
                </a:solidFill>
                <a:latin typeface="微软雅黑" panose="020B0503020204020204" charset="-122"/>
                <a:ea typeface="微软雅黑" panose="020B0503020204020204" charset="-122"/>
              </a:endParaRPr>
            </a:p>
          </p:txBody>
        </p:sp>
        <p:sp>
          <p:nvSpPr>
            <p:cNvPr id="36898" name="îṡľïḓé"/>
            <p:cNvSpPr txBox="1"/>
            <p:nvPr/>
          </p:nvSpPr>
          <p:spPr>
            <a:xfrm>
              <a:off x="5798443" y="2948975"/>
              <a:ext cx="2381231" cy="412880"/>
            </a:xfrm>
            <a:prstGeom prst="rect">
              <a:avLst/>
            </a:prstGeom>
            <a:noFill/>
            <a:ln w="9525">
              <a:noFill/>
            </a:ln>
          </p:spPr>
          <p:txBody>
            <a:bodyPr wrap="none" lIns="90000" tIns="46800" rIns="90000" bIns="46800" anchor="t" anchorCtr="0"/>
            <a:p>
              <a:pPr algn="l"/>
              <a:r>
                <a:rPr lang="zh-CN" altLang="en-US" sz="1000" b="1" dirty="0">
                  <a:solidFill>
                    <a:schemeClr val="accent1"/>
                  </a:solidFill>
                  <a:latin typeface="微软雅黑" panose="020B0503020204020204" charset="-122"/>
                  <a:ea typeface="微软雅黑" panose="020B0503020204020204" charset="-122"/>
                </a:rPr>
                <a:t>网络业务申请流程优化完善</a:t>
              </a:r>
              <a:endParaRPr lang="zh-CN" altLang="en-US" sz="1000" b="1" dirty="0">
                <a:solidFill>
                  <a:schemeClr val="accent1"/>
                </a:solidFill>
                <a:latin typeface="微软雅黑" panose="020B0503020204020204" charset="-122"/>
                <a:ea typeface="微软雅黑" panose="020B0503020204020204" charset="-122"/>
              </a:endParaRPr>
            </a:p>
          </p:txBody>
        </p:sp>
      </p:grpSp>
      <p:cxnSp>
        <p:nvCxnSpPr>
          <p:cNvPr id="15" name="直接连接符 14"/>
          <p:cNvCxnSpPr/>
          <p:nvPr/>
        </p:nvCxnSpPr>
        <p:spPr>
          <a:xfrm>
            <a:off x="1864995" y="3569335"/>
            <a:ext cx="3427095" cy="38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4" name="图片 3" descr="采购过程技术文件审批发放流程-06"/>
          <p:cNvPicPr>
            <a:picLocks noChangeAspect="1"/>
          </p:cNvPicPr>
          <p:nvPr/>
        </p:nvPicPr>
        <p:blipFill>
          <a:blip r:embed="rId4"/>
          <a:stretch>
            <a:fillRect/>
          </a:stretch>
        </p:blipFill>
        <p:spPr>
          <a:xfrm>
            <a:off x="91440" y="2924810"/>
            <a:ext cx="1412875" cy="1412875"/>
          </a:xfrm>
          <a:prstGeom prst="rect">
            <a:avLst/>
          </a:prstGeom>
        </p:spPr>
      </p:pic>
      <p:cxnSp>
        <p:nvCxnSpPr>
          <p:cNvPr id="6" name="直接连接符 5"/>
          <p:cNvCxnSpPr/>
          <p:nvPr/>
        </p:nvCxnSpPr>
        <p:spPr>
          <a:xfrm>
            <a:off x="5577205" y="2925445"/>
            <a:ext cx="3427095" cy="38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81650" y="4149090"/>
            <a:ext cx="3427095" cy="38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îśľîḍê"/>
          <p:cNvGrpSpPr/>
          <p:nvPr/>
        </p:nvGrpSpPr>
        <p:grpSpPr>
          <a:xfrm>
            <a:off x="1816735" y="5031105"/>
            <a:ext cx="3521075" cy="1117600"/>
            <a:chOff x="5798443" y="2948975"/>
            <a:chExt cx="3937066" cy="1165857"/>
          </a:xfrm>
        </p:grpSpPr>
        <p:sp>
          <p:nvSpPr>
            <p:cNvPr id="11" name="îṩlîḑè"/>
            <p:cNvSpPr/>
            <p:nvPr/>
          </p:nvSpPr>
          <p:spPr>
            <a:xfrm>
              <a:off x="5798443" y="3220567"/>
              <a:ext cx="3937066" cy="894265"/>
            </a:xfrm>
            <a:prstGeom prst="rect">
              <a:avLst/>
            </a:prstGeom>
            <a:noFill/>
            <a:ln w="9525">
              <a:noFill/>
            </a:ln>
          </p:spPr>
          <p:txBody>
            <a:bodyPr lIns="90000" tIns="46800" rIns="90000" bIns="46800" anchor="t" anchorCtr="0"/>
            <a:p>
              <a:pPr algn="just">
                <a:lnSpc>
                  <a:spcPct val="120000"/>
                </a:lnSpc>
                <a:buClrTx/>
                <a:buSzTx/>
              </a:pPr>
              <a:r>
                <a:rPr lang="zh-CN" altLang="en-US" sz="1100" dirty="0">
                  <a:solidFill>
                    <a:srgbClr val="808080"/>
                  </a:solidFill>
                  <a:latin typeface="微软雅黑" panose="020B0503020204020204" charset="-122"/>
                  <a:ea typeface="微软雅黑" panose="020B0503020204020204" charset="-122"/>
                  <a:sym typeface="+mn-ea"/>
                </a:rPr>
                <a:t>移动应用业务申请业务包含：上架、更新、下架、其他。用于手机APP部署、更新等业务申请。本次对移动应用业务申请流程进行优化调整，根据新组织架构进行环节及内容的调整，并优化流程审批环节，设置默认审批意见</a:t>
              </a:r>
              <a:endParaRPr lang="zh-CN" altLang="en-US" sz="1100" dirty="0">
                <a:solidFill>
                  <a:srgbClr val="808080"/>
                </a:solidFill>
                <a:latin typeface="微软雅黑" panose="020B0503020204020204" charset="-122"/>
                <a:ea typeface="微软雅黑" panose="020B0503020204020204" charset="-122"/>
                <a:sym typeface="+mn-ea"/>
              </a:endParaRPr>
            </a:p>
          </p:txBody>
        </p:sp>
        <p:sp>
          <p:nvSpPr>
            <p:cNvPr id="12" name="îṡľïḓé"/>
            <p:cNvSpPr txBox="1"/>
            <p:nvPr/>
          </p:nvSpPr>
          <p:spPr>
            <a:xfrm>
              <a:off x="5798443" y="2948975"/>
              <a:ext cx="2381231" cy="412880"/>
            </a:xfrm>
            <a:prstGeom prst="rect">
              <a:avLst/>
            </a:prstGeom>
            <a:noFill/>
            <a:ln w="9525">
              <a:noFill/>
            </a:ln>
          </p:spPr>
          <p:txBody>
            <a:bodyPr wrap="none" lIns="90000" tIns="46800" rIns="90000" bIns="46800" anchor="t" anchorCtr="0"/>
            <a:p>
              <a:pPr algn="l">
                <a:buClrTx/>
                <a:buSzTx/>
              </a:pPr>
              <a:r>
                <a:rPr lang="zh-CN" altLang="en-US" sz="1000" b="1">
                  <a:solidFill>
                    <a:schemeClr val="accent3"/>
                  </a:solidFill>
                  <a:latin typeface="微软雅黑" panose="020B0503020204020204" charset="-122"/>
                  <a:ea typeface="微软雅黑" panose="020B0503020204020204" charset="-122"/>
                  <a:sym typeface="+mn-ea"/>
                </a:rPr>
                <a:t>移动应用申请流程角色配置</a:t>
              </a:r>
              <a:endParaRPr lang="zh-CN" altLang="en-US" sz="1000" b="1">
                <a:solidFill>
                  <a:schemeClr val="accent3"/>
                </a:solidFill>
                <a:latin typeface="微软雅黑" panose="020B0503020204020204" charset="-122"/>
                <a:ea typeface="微软雅黑" panose="020B0503020204020204" charset="-122"/>
                <a:sym typeface="+mn-ea"/>
              </a:endParaRPr>
            </a:p>
          </p:txBody>
        </p:sp>
      </p:grpSp>
      <p:cxnSp>
        <p:nvCxnSpPr>
          <p:cNvPr id="13" name="直接连接符 12"/>
          <p:cNvCxnSpPr/>
          <p:nvPr/>
        </p:nvCxnSpPr>
        <p:spPr>
          <a:xfrm>
            <a:off x="1907540" y="4922520"/>
            <a:ext cx="3427095" cy="381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0"/>
          <p:cNvGrpSpPr/>
          <p:nvPr/>
        </p:nvGrpSpPr>
        <p:grpSpPr bwMode="auto">
          <a:xfrm>
            <a:off x="-4763" y="92075"/>
            <a:ext cx="7165976" cy="773113"/>
            <a:chOff x="1870497" y="16004"/>
            <a:chExt cx="7165999" cy="773083"/>
          </a:xfrm>
        </p:grpSpPr>
        <p:sp>
          <p:nvSpPr>
            <p:cNvPr id="31746" name="AutoShape 3"/>
            <p:cNvSpPr>
              <a:spLocks noChangeArrowheads="1"/>
            </p:cNvSpPr>
            <p:nvPr/>
          </p:nvSpPr>
          <p:spPr bwMode="auto">
            <a:xfrm>
              <a:off x="1959938" y="52582"/>
              <a:ext cx="6224400" cy="666750"/>
            </a:xfrm>
            <a:prstGeom prst="roundRect">
              <a:avLst>
                <a:gd name="adj" fmla="val 16667"/>
              </a:avLst>
            </a:prstGeom>
            <a:gradFill rotWithShape="1">
              <a:gsLst>
                <a:gs pos="0">
                  <a:schemeClr val="bg1"/>
                </a:gs>
                <a:gs pos="100000">
                  <a:schemeClr val="bg2"/>
                </a:gs>
              </a:gsLst>
              <a:lin ang="2700000" scaled="1"/>
            </a:gradFill>
            <a:ln w="9525">
              <a:solidFill>
                <a:schemeClr val="bg2"/>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sp>
          <p:nvSpPr>
            <p:cNvPr id="31747" name="Rectangle 4"/>
            <p:cNvSpPr>
              <a:spLocks noChangeArrowheads="1"/>
            </p:cNvSpPr>
            <p:nvPr/>
          </p:nvSpPr>
          <p:spPr bwMode="auto">
            <a:xfrm>
              <a:off x="2556991" y="119057"/>
              <a:ext cx="647950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algn="l" eaLnBrk="0" hangingPunct="0">
                <a:buClrTx/>
                <a:buSzTx/>
                <a:buFontTx/>
              </a:pPr>
              <a:r>
                <a:rPr lang="zh-CN" altLang="en-US" sz="2800" b="1" dirty="0"/>
                <a:t> </a:t>
              </a:r>
              <a:r>
                <a:rPr lang="zh-CN" altLang="en-US" sz="3200" b="1" kern="0">
                  <a:solidFill>
                    <a:srgbClr val="3C8C93"/>
                  </a:solidFill>
                  <a:latin typeface="华文楷体" panose="02010600040101010101" pitchFamily="2" charset="-122"/>
                  <a:ea typeface="华文楷体" panose="02010600040101010101" pitchFamily="2" charset="-122"/>
                  <a:cs typeface="+mj-cs"/>
                </a:rPr>
                <a:t> 项目内容概况</a:t>
              </a:r>
              <a:endParaRPr lang="zh-CN" altLang="en-US" sz="3200" b="1" kern="0">
                <a:solidFill>
                  <a:srgbClr val="3C8C93"/>
                </a:solidFill>
                <a:latin typeface="华文楷体" panose="02010600040101010101" pitchFamily="2" charset="-122"/>
                <a:ea typeface="华文楷体" panose="02010600040101010101" pitchFamily="2" charset="-122"/>
                <a:cs typeface="+mj-cs"/>
              </a:endParaRPr>
            </a:p>
          </p:txBody>
        </p:sp>
        <p:grpSp>
          <p:nvGrpSpPr>
            <p:cNvPr id="31748" name="组合 33"/>
            <p:cNvGrpSpPr/>
            <p:nvPr/>
          </p:nvGrpSpPr>
          <p:grpSpPr bwMode="auto">
            <a:xfrm>
              <a:off x="1870497" y="16004"/>
              <a:ext cx="906041" cy="773083"/>
              <a:chOff x="1233488" y="414337"/>
              <a:chExt cx="825500" cy="803275"/>
            </a:xfrm>
          </p:grpSpPr>
          <p:grpSp>
            <p:nvGrpSpPr>
              <p:cNvPr id="31749" name="Group 5"/>
              <p:cNvGrpSpPr/>
              <p:nvPr/>
            </p:nvGrpSpPr>
            <p:grpSpPr bwMode="auto">
              <a:xfrm>
                <a:off x="1233488" y="414337"/>
                <a:ext cx="825500" cy="803275"/>
                <a:chOff x="0" y="0"/>
                <a:chExt cx="1042" cy="1019"/>
              </a:xfrm>
            </p:grpSpPr>
            <p:grpSp>
              <p:nvGrpSpPr>
                <p:cNvPr id="31750" name="Group 6"/>
                <p:cNvGrpSpPr/>
                <p:nvPr/>
              </p:nvGrpSpPr>
              <p:grpSpPr bwMode="auto">
                <a:xfrm>
                  <a:off x="0" y="0"/>
                  <a:ext cx="1042" cy="1019"/>
                  <a:chOff x="0" y="0"/>
                  <a:chExt cx="1042" cy="1019"/>
                </a:xfrm>
              </p:grpSpPr>
              <p:pic>
                <p:nvPicPr>
                  <p:cNvPr id="31751" name="Picture 7" descr="circuler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Oval 8"/>
                  <p:cNvSpPr>
                    <a:spLocks noChangeArrowheads="1"/>
                  </p:cNvSpPr>
                  <p:nvPr/>
                </p:nvSpPr>
                <p:spPr bwMode="auto">
                  <a:xfrm>
                    <a:off x="0" y="0"/>
                    <a:ext cx="1035" cy="1019"/>
                  </a:xfrm>
                  <a:prstGeom prst="ellipse">
                    <a:avLst/>
                  </a:prstGeom>
                  <a:gradFill rotWithShape="1">
                    <a:gsLst>
                      <a:gs pos="0">
                        <a:srgbClr val="FF9900"/>
                      </a:gs>
                      <a:gs pos="100000">
                        <a:srgbClr val="C02500"/>
                      </a:gs>
                    </a:gsLst>
                    <a:lin ang="5400000" scaled="1"/>
                  </a:gradFill>
                  <a:ln w="19050">
                    <a:solidFill>
                      <a:schemeClr val="bg1"/>
                    </a:solidFill>
                    <a:round/>
                  </a:ln>
                </p:spPr>
                <p:txBody>
                  <a:bodyPr wrap="none" anchor="ctr"/>
                  <a:lstStyle>
                    <a:lvl1pPr>
                      <a:defRPr>
                        <a:solidFill>
                          <a:schemeClr val="tx1"/>
                        </a:solidFill>
                        <a:latin typeface="Arial" panose="020B0604020202090204" pitchFamily="34" charset="0"/>
                        <a:ea typeface="宋体" pitchFamily="2" charset="-122"/>
                      </a:defRPr>
                    </a:lvl1pPr>
                    <a:lvl2pPr>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endParaRPr lang="zh-CN" altLang="en-US">
                      <a:ea typeface="华文细黑" panose="02010600040101010101" pitchFamily="2" charset="-122"/>
                    </a:endParaRPr>
                  </a:p>
                </p:txBody>
              </p:sp>
            </p:grpSp>
            <p:pic>
              <p:nvPicPr>
                <p:cNvPr id="31753" name="Picture 9" descr="Pict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4" name="WordArt 10"/>
              <p:cNvSpPr>
                <a:spLocks noChangeArrowheads="1" noChangeShapeType="1" noTextEdit="1"/>
              </p:cNvSpPr>
              <p:nvPr/>
            </p:nvSpPr>
            <p:spPr bwMode="auto">
              <a:xfrm>
                <a:off x="1315880" y="668337"/>
                <a:ext cx="652003" cy="323850"/>
              </a:xfrm>
              <a:prstGeom prst="rect">
                <a:avLst/>
              </a:prstGeom>
            </p:spPr>
            <p:txBody>
              <a:bodyPr wrap="none" fromWordArt="1">
                <a:prstTxWarp prst="textPlain">
                  <a:avLst>
                    <a:gd name="adj" fmla="val 50000"/>
                  </a:avLst>
                </a:prstTxWarp>
              </a:bodyPr>
              <a:lstStyle/>
              <a:p>
                <a:pPr algn="ctr"/>
                <a:r>
                  <a:rPr lang="zh-CN" altLang="en-US" sz="2400" b="1" kern="10">
                    <a:ln w="9525">
                      <a:solidFill>
                        <a:schemeClr val="bg1"/>
                      </a:solidFill>
                      <a:round/>
                    </a:ln>
                    <a:solidFill>
                      <a:schemeClr val="bg1"/>
                    </a:solidFill>
                    <a:latin typeface="宋体" pitchFamily="2" charset="-122"/>
                  </a:rPr>
                  <a:t>项目内容</a:t>
                </a:r>
                <a:endParaRPr lang="zh-CN" altLang="en-US" sz="2400" b="1" kern="10">
                  <a:ln w="9525">
                    <a:solidFill>
                      <a:schemeClr val="bg1"/>
                    </a:solidFill>
                    <a:round/>
                  </a:ln>
                  <a:solidFill>
                    <a:schemeClr val="bg1"/>
                  </a:solidFill>
                  <a:latin typeface="宋体" pitchFamily="2" charset="-122"/>
                </a:endParaRPr>
              </a:p>
            </p:txBody>
          </p:sp>
        </p:grpSp>
      </p:grpSp>
      <p:pic>
        <p:nvPicPr>
          <p:cNvPr id="31755" name="Picture 2" descr="D:\wx\{22875BE2-7AEC-47CB-B17E-51792802C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0"/>
            <a:ext cx="275748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5"/>
          <p:cNvSpPr>
            <a:spLocks noChangeArrowheads="1"/>
          </p:cNvSpPr>
          <p:nvPr>
            <p:custDataLst>
              <p:tags r:id="rId4"/>
            </p:custDataLst>
          </p:nvPr>
        </p:nvSpPr>
        <p:spPr bwMode="auto">
          <a:xfrm>
            <a:off x="395605" y="981075"/>
            <a:ext cx="8101965" cy="895350"/>
          </a:xfrm>
          <a:prstGeom prst="rect">
            <a:avLst/>
          </a:prstGeom>
          <a:solidFill>
            <a:srgbClr val="009999"/>
          </a:solidFill>
          <a:ln>
            <a:noFill/>
          </a:ln>
          <a:effectLst/>
        </p:spPr>
        <p:txBody>
          <a:bodyPr wrap="square" lIns="90170" tIns="46990" rIns="90170" bIns="46990" anchor="ctr">
            <a:normAutofit lnSpcReduction="20000"/>
          </a:bodyPr>
          <a:lstStyle>
            <a:lvl1pPr>
              <a:defRPr>
                <a:solidFill>
                  <a:srgbClr val="000000"/>
                </a:solidFill>
                <a:latin typeface="Arial" panose="020B0604020202090204" pitchFamily="34" charset="0"/>
                <a:ea typeface="黑体" panose="02010609060101010101" pitchFamily="49" charset="-122"/>
              </a:defRPr>
            </a:lvl1pPr>
            <a:lvl2pPr marL="742950" indent="-285750">
              <a:defRPr>
                <a:solidFill>
                  <a:srgbClr val="000000"/>
                </a:solidFill>
                <a:latin typeface="Arial" panose="020B0604020202090204" pitchFamily="34" charset="0"/>
                <a:ea typeface="黑体" panose="02010609060101010101" pitchFamily="49" charset="-122"/>
              </a:defRPr>
            </a:lvl2pPr>
            <a:lvl3pPr marL="1143000" indent="-228600">
              <a:defRPr>
                <a:solidFill>
                  <a:srgbClr val="000000"/>
                </a:solidFill>
                <a:latin typeface="Arial" panose="020B0604020202090204" pitchFamily="34" charset="0"/>
                <a:ea typeface="黑体" panose="02010609060101010101" pitchFamily="49" charset="-122"/>
              </a:defRPr>
            </a:lvl3pPr>
            <a:lvl4pPr marL="1600200" indent="-228600">
              <a:defRPr>
                <a:solidFill>
                  <a:srgbClr val="000000"/>
                </a:solidFill>
                <a:latin typeface="Arial" panose="020B0604020202090204" pitchFamily="34" charset="0"/>
                <a:ea typeface="黑体" panose="02010609060101010101" pitchFamily="49" charset="-122"/>
              </a:defRPr>
            </a:lvl4pPr>
            <a:lvl5pPr marL="2057400" indent="-228600">
              <a:defRPr>
                <a:solidFill>
                  <a:srgbClr val="000000"/>
                </a:solidFill>
                <a:latin typeface="Arial" panose="020B060402020209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90204" pitchFamily="34" charset="0"/>
              <a:defRPr>
                <a:solidFill>
                  <a:srgbClr val="000000"/>
                </a:solidFill>
                <a:latin typeface="Arial" panose="020B0604020202090204" pitchFamily="34" charset="0"/>
                <a:ea typeface="黑体" panose="02010609060101010101" pitchFamily="49" charset="-122"/>
              </a:defRPr>
            </a:lvl9pPr>
          </a:lstStyle>
          <a:p>
            <a:pPr algn="just">
              <a:lnSpc>
                <a:spcPct val="130000"/>
              </a:lnSpc>
              <a:spcBef>
                <a:spcPts val="0"/>
              </a:spcBef>
              <a:spcAft>
                <a:spcPts val="0"/>
              </a:spcAft>
              <a:buClrTx/>
              <a:buSzTx/>
              <a:buFontTx/>
            </a:pPr>
            <a:r>
              <a:rPr lang="en-US" altLang="zh-CN" sz="2000">
                <a:solidFill>
                  <a:srgbClr val="FFFFFF"/>
                </a:solidFill>
                <a:latin typeface="+mn-lt"/>
                <a:ea typeface="+mn-ea"/>
                <a:cs typeface="+mn-ea"/>
                <a:sym typeface="+mn-lt"/>
              </a:rPr>
              <a:t>     </a:t>
            </a:r>
            <a:r>
              <a:rPr lang="en-US" altLang="zh-CN" sz="2000">
                <a:solidFill>
                  <a:srgbClr val="FFFFFF"/>
                </a:solidFill>
                <a:latin typeface="+mn-lt"/>
                <a:ea typeface="+mn-ea"/>
                <a:cs typeface="+mn-ea"/>
                <a:sym typeface="+mn-ea"/>
              </a:rPr>
              <a:t>针对关键业务进行流程梳理与设计，实现线上化全过程规范化管理。目前线上流转实例数</a:t>
            </a:r>
            <a:r>
              <a:rPr lang="en-US" altLang="zh-CN" sz="1600" b="1">
                <a:solidFill>
                  <a:srgbClr val="FFFF00"/>
                </a:solidFill>
                <a:latin typeface="+mn-lt"/>
                <a:ea typeface="+mn-ea"/>
                <a:cs typeface="+mn-ea"/>
                <a:sym typeface="+mn-ea"/>
              </a:rPr>
              <a:t>17000</a:t>
            </a:r>
            <a:r>
              <a:rPr lang="en-US" altLang="zh-CN" sz="2000">
                <a:solidFill>
                  <a:srgbClr val="FFFFFF"/>
                </a:solidFill>
                <a:latin typeface="+mn-lt"/>
                <a:ea typeface="+mn-ea"/>
                <a:cs typeface="+mn-ea"/>
                <a:sym typeface="+mn-ea"/>
              </a:rPr>
              <a:t>余条</a:t>
            </a:r>
            <a:r>
              <a:rPr lang="en-US" altLang="zh-CN" sz="2000">
                <a:solidFill>
                  <a:srgbClr val="FFFFFF"/>
                </a:solidFill>
                <a:latin typeface="+mn-lt"/>
                <a:ea typeface="+mn-ea"/>
                <a:cs typeface="+mn-ea"/>
              </a:rPr>
              <a:t>。</a:t>
            </a:r>
            <a:endParaRPr lang="en-US" altLang="zh-CN" sz="2000">
              <a:solidFill>
                <a:srgbClr val="FFFFFF"/>
              </a:solidFill>
              <a:latin typeface="+mn-lt"/>
              <a:ea typeface="+mn-ea"/>
              <a:cs typeface="+mn-ea"/>
              <a:sym typeface="+mn-lt"/>
            </a:endParaRPr>
          </a:p>
        </p:txBody>
      </p:sp>
      <p:sp>
        <p:nvSpPr>
          <p:cNvPr id="5" name="圆角矩形 4"/>
          <p:cNvSpPr/>
          <p:nvPr/>
        </p:nvSpPr>
        <p:spPr>
          <a:xfrm>
            <a:off x="395605" y="1972945"/>
            <a:ext cx="1512570" cy="664210"/>
          </a:xfrm>
          <a:prstGeom prst="roundRect">
            <a:avLst/>
          </a:prstGeom>
          <a:solidFill>
            <a:srgbClr val="009999"/>
          </a:solidFill>
          <a:ln w="28575" cap="flat" cmpd="sng" algn="ctr">
            <a:noFill/>
            <a:prstDash val="solid"/>
            <a:round/>
            <a:headEnd type="none" w="med" len="med"/>
            <a:tailEnd type="none" w="med" len="med"/>
          </a:ln>
          <a:effectLst>
            <a:outerShdw dist="28398" dir="3806097" algn="ctr" rotWithShape="0">
              <a:srgbClr val="243F60">
                <a:alpha val="50000"/>
              </a:srgbClr>
            </a:outerShdw>
          </a:effectLst>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zh-CN" sz="1600" b="1">
                <a:solidFill>
                  <a:srgbClr val="FFFF00"/>
                </a:solidFill>
                <a:latin typeface="+mn-lt"/>
                <a:ea typeface="+mn-ea"/>
                <a:cs typeface="+mn-ea"/>
                <a:sym typeface="+mn-ea"/>
              </a:rPr>
              <a:t>6604</a:t>
            </a:r>
            <a:r>
              <a:rPr lang="zh-CN" altLang="en-US" sz="1600" b="1">
                <a:solidFill>
                  <a:srgbClr val="FFFF00"/>
                </a:solidFill>
                <a:latin typeface="+mn-lt"/>
                <a:ea typeface="+mn-ea"/>
                <a:cs typeface="+mn-ea"/>
                <a:sym typeface="+mn-ea"/>
              </a:rPr>
              <a:t>条</a:t>
            </a:r>
            <a:endParaRPr lang="zh-CN" altLang="en-US" sz="1600" b="1">
              <a:solidFill>
                <a:srgbClr val="FFFF00"/>
              </a:solidFill>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1600">
                <a:solidFill>
                  <a:srgbClr val="FFFFFF"/>
                </a:solidFill>
                <a:latin typeface="+mn-lt"/>
                <a:ea typeface="+mn-ea"/>
                <a:cs typeface="+mn-ea"/>
                <a:sym typeface="+mn-ea"/>
              </a:rPr>
              <a:t>门户账号申请</a:t>
            </a:r>
            <a:endParaRPr kumimoji="0" lang="zh-CN" altLang="en-US" sz="1600" b="0" i="1" u="none" strike="noStrike" cap="none" normalizeH="0" baseline="0" smtClean="0">
              <a:ln>
                <a:noFill/>
              </a:ln>
              <a:solidFill>
                <a:srgbClr val="FFFFFF"/>
              </a:solidFill>
              <a:effectLst/>
              <a:latin typeface="+mn-lt"/>
              <a:ea typeface="+mn-ea"/>
              <a:cs typeface="+mn-ea"/>
              <a:sym typeface="+mn-ea"/>
            </a:endParaRPr>
          </a:p>
        </p:txBody>
      </p:sp>
      <p:sp>
        <p:nvSpPr>
          <p:cNvPr id="9" name="圆角矩形 8"/>
          <p:cNvSpPr/>
          <p:nvPr/>
        </p:nvSpPr>
        <p:spPr>
          <a:xfrm>
            <a:off x="2051685" y="1975485"/>
            <a:ext cx="1512570" cy="664210"/>
          </a:xfrm>
          <a:prstGeom prst="roundRect">
            <a:avLst/>
          </a:prstGeom>
          <a:solidFill>
            <a:srgbClr val="009999"/>
          </a:solidFill>
          <a:ln w="28575" cap="flat" cmpd="sng" algn="ctr">
            <a:noFill/>
            <a:prstDash val="solid"/>
            <a:round/>
            <a:headEnd type="none" w="med" len="med"/>
            <a:tailEnd type="none" w="med" len="med"/>
          </a:ln>
          <a:effectLst>
            <a:outerShdw dist="28398" dir="3806097" algn="ctr" rotWithShape="0">
              <a:srgbClr val="243F60">
                <a:alpha val="50000"/>
              </a:srgbClr>
            </a:outerShdw>
          </a:effectLst>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zh-CN" sz="1600" b="1">
                <a:solidFill>
                  <a:srgbClr val="FFFF00"/>
                </a:solidFill>
                <a:latin typeface="+mn-lt"/>
                <a:ea typeface="+mn-ea"/>
                <a:cs typeface="+mn-ea"/>
                <a:sym typeface="+mn-ea"/>
              </a:rPr>
              <a:t>441</a:t>
            </a:r>
            <a:r>
              <a:rPr lang="zh-CN" altLang="en-US" sz="1600" b="1">
                <a:solidFill>
                  <a:srgbClr val="FFFF00"/>
                </a:solidFill>
                <a:latin typeface="+mn-lt"/>
                <a:ea typeface="+mn-ea"/>
                <a:cs typeface="+mn-ea"/>
                <a:sym typeface="+mn-ea"/>
              </a:rPr>
              <a:t>条</a:t>
            </a:r>
            <a:endParaRPr lang="zh-CN" altLang="en-US" sz="1600" b="1">
              <a:solidFill>
                <a:srgbClr val="FFFFFF"/>
              </a:solidFill>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1600">
                <a:solidFill>
                  <a:srgbClr val="FFFFFF"/>
                </a:solidFill>
                <a:latin typeface="+mn-lt"/>
                <a:ea typeface="+mn-ea"/>
                <a:cs typeface="+mn-ea"/>
                <a:sym typeface="+mn-ea"/>
              </a:rPr>
              <a:t>移动应用申请</a:t>
            </a:r>
            <a:endParaRPr kumimoji="0" lang="zh-CN" altLang="en-US" sz="1600" b="0" i="1" u="none" strike="noStrike" cap="none" normalizeH="0" baseline="0" smtClean="0">
              <a:ln>
                <a:noFill/>
              </a:ln>
              <a:solidFill>
                <a:srgbClr val="FFFFFF"/>
              </a:solidFill>
              <a:effectLst/>
              <a:latin typeface="+mn-lt"/>
              <a:ea typeface="+mn-ea"/>
              <a:cs typeface="+mn-ea"/>
              <a:sym typeface="+mn-ea"/>
            </a:endParaRPr>
          </a:p>
        </p:txBody>
      </p:sp>
      <p:sp>
        <p:nvSpPr>
          <p:cNvPr id="14" name="圆角矩形 13"/>
          <p:cNvSpPr/>
          <p:nvPr/>
        </p:nvSpPr>
        <p:spPr>
          <a:xfrm>
            <a:off x="3708400" y="1975485"/>
            <a:ext cx="1512570" cy="664210"/>
          </a:xfrm>
          <a:prstGeom prst="roundRect">
            <a:avLst/>
          </a:prstGeom>
          <a:solidFill>
            <a:srgbClr val="009999"/>
          </a:solidFill>
          <a:ln w="28575" cap="flat" cmpd="sng" algn="ctr">
            <a:noFill/>
            <a:prstDash val="solid"/>
            <a:round/>
            <a:headEnd type="none" w="med" len="med"/>
            <a:tailEnd type="none" w="med" len="med"/>
          </a:ln>
          <a:effectLst>
            <a:outerShdw dist="28398" dir="3806097" algn="ctr" rotWithShape="0">
              <a:srgbClr val="243F60">
                <a:alpha val="50000"/>
              </a:srgbClr>
            </a:outerShdw>
          </a:effectLst>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zh-CN" sz="1600" b="1">
                <a:solidFill>
                  <a:srgbClr val="FFFF00"/>
                </a:solidFill>
                <a:latin typeface="+mn-lt"/>
                <a:ea typeface="+mn-ea"/>
                <a:cs typeface="+mn-ea"/>
                <a:sym typeface="+mn-ea"/>
              </a:rPr>
              <a:t>3752</a:t>
            </a:r>
            <a:r>
              <a:rPr lang="zh-CN" altLang="en-US" sz="1600" b="1">
                <a:solidFill>
                  <a:srgbClr val="FFFF00"/>
                </a:solidFill>
                <a:latin typeface="+mn-lt"/>
                <a:ea typeface="+mn-ea"/>
                <a:cs typeface="+mn-ea"/>
                <a:sym typeface="+mn-ea"/>
              </a:rPr>
              <a:t>条</a:t>
            </a:r>
            <a:endParaRPr lang="zh-CN" altLang="en-US" sz="1600">
              <a:solidFill>
                <a:srgbClr val="FFFFFF"/>
              </a:solidFill>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1600">
                <a:solidFill>
                  <a:srgbClr val="FFFFFF"/>
                </a:solidFill>
                <a:latin typeface="+mn-lt"/>
                <a:ea typeface="+mn-ea"/>
                <a:cs typeface="+mn-ea"/>
                <a:sym typeface="+mn-ea"/>
              </a:rPr>
              <a:t>资源业务申请</a:t>
            </a:r>
            <a:endParaRPr kumimoji="0" lang="zh-CN" altLang="en-US" sz="1600" b="0" i="1" u="none" strike="noStrike" cap="none" normalizeH="0" baseline="0" smtClean="0">
              <a:ln>
                <a:noFill/>
              </a:ln>
              <a:solidFill>
                <a:srgbClr val="FFFFFF"/>
              </a:solidFill>
              <a:effectLst/>
              <a:latin typeface="+mn-lt"/>
              <a:ea typeface="+mn-ea"/>
              <a:cs typeface="+mn-ea"/>
              <a:sym typeface="+mn-ea"/>
            </a:endParaRPr>
          </a:p>
        </p:txBody>
      </p:sp>
      <p:sp>
        <p:nvSpPr>
          <p:cNvPr id="16" name="圆角矩形 15"/>
          <p:cNvSpPr/>
          <p:nvPr/>
        </p:nvSpPr>
        <p:spPr>
          <a:xfrm>
            <a:off x="5364480" y="1972945"/>
            <a:ext cx="1512570" cy="664210"/>
          </a:xfrm>
          <a:prstGeom prst="roundRect">
            <a:avLst/>
          </a:prstGeom>
          <a:solidFill>
            <a:srgbClr val="009999"/>
          </a:solidFill>
          <a:ln w="28575" cap="flat" cmpd="sng" algn="ctr">
            <a:noFill/>
            <a:prstDash val="solid"/>
            <a:round/>
            <a:headEnd type="none" w="med" len="med"/>
            <a:tailEnd type="none" w="med" len="med"/>
          </a:ln>
          <a:effectLst>
            <a:outerShdw dist="28398" dir="3806097" algn="ctr" rotWithShape="0">
              <a:srgbClr val="243F60">
                <a:alpha val="50000"/>
              </a:srgbClr>
            </a:outerShdw>
          </a:effectLst>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zh-CN" sz="1600" b="1">
                <a:solidFill>
                  <a:srgbClr val="FFFF00"/>
                </a:solidFill>
                <a:latin typeface="+mn-lt"/>
                <a:ea typeface="+mn-ea"/>
                <a:cs typeface="+mn-ea"/>
                <a:sym typeface="+mn-ea"/>
              </a:rPr>
              <a:t>5054</a:t>
            </a:r>
            <a:r>
              <a:rPr lang="zh-CN" altLang="en-US" sz="1600" b="1">
                <a:solidFill>
                  <a:srgbClr val="FFFF00"/>
                </a:solidFill>
                <a:latin typeface="+mn-lt"/>
                <a:ea typeface="+mn-ea"/>
                <a:cs typeface="+mn-ea"/>
                <a:sym typeface="+mn-ea"/>
              </a:rPr>
              <a:t>条</a:t>
            </a:r>
            <a:endParaRPr lang="zh-CN" altLang="en-US" sz="1600">
              <a:solidFill>
                <a:srgbClr val="FFFFFF"/>
              </a:solidFill>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1600">
                <a:solidFill>
                  <a:srgbClr val="FFFFFF"/>
                </a:solidFill>
                <a:latin typeface="+mn-lt"/>
                <a:ea typeface="+mn-ea"/>
                <a:cs typeface="+mn-ea"/>
                <a:sym typeface="+mn-ea"/>
              </a:rPr>
              <a:t>网络业务申请</a:t>
            </a:r>
            <a:endParaRPr kumimoji="0" lang="zh-CN" altLang="en-US" sz="1600" b="0" i="1" u="none" strike="noStrike" cap="none" normalizeH="0" baseline="0" smtClean="0">
              <a:ln>
                <a:noFill/>
              </a:ln>
              <a:solidFill>
                <a:srgbClr val="FFFFFF"/>
              </a:solidFill>
              <a:effectLst/>
              <a:latin typeface="+mn-lt"/>
              <a:ea typeface="+mn-ea"/>
              <a:cs typeface="+mn-ea"/>
              <a:sym typeface="+mn-ea"/>
            </a:endParaRPr>
          </a:p>
        </p:txBody>
      </p:sp>
      <p:sp>
        <p:nvSpPr>
          <p:cNvPr id="17" name="圆角矩形 16"/>
          <p:cNvSpPr/>
          <p:nvPr/>
        </p:nvSpPr>
        <p:spPr>
          <a:xfrm>
            <a:off x="7020560" y="1988820"/>
            <a:ext cx="1512570" cy="664210"/>
          </a:xfrm>
          <a:prstGeom prst="roundRect">
            <a:avLst/>
          </a:prstGeom>
          <a:solidFill>
            <a:srgbClr val="009999"/>
          </a:solidFill>
          <a:ln w="28575" cap="flat" cmpd="sng" algn="ctr">
            <a:noFill/>
            <a:prstDash val="solid"/>
            <a:round/>
            <a:headEnd type="none" w="med" len="med"/>
            <a:tailEnd type="none" w="med" len="med"/>
          </a:ln>
          <a:effectLst>
            <a:outerShdw dist="28398" dir="3806097" algn="ctr" rotWithShape="0">
              <a:srgbClr val="243F60">
                <a:alpha val="50000"/>
              </a:srgbClr>
            </a:outerShdw>
          </a:effectLst>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zh-CN" sz="1600" b="1">
                <a:solidFill>
                  <a:srgbClr val="FFFF00"/>
                </a:solidFill>
                <a:latin typeface="+mn-lt"/>
                <a:ea typeface="+mn-ea"/>
                <a:cs typeface="+mn-ea"/>
                <a:sym typeface="+mn-ea"/>
              </a:rPr>
              <a:t>465</a:t>
            </a:r>
            <a:r>
              <a:rPr lang="zh-CN" altLang="en-US" sz="1600" b="1">
                <a:solidFill>
                  <a:srgbClr val="FFFF00"/>
                </a:solidFill>
                <a:latin typeface="+mn-lt"/>
                <a:ea typeface="+mn-ea"/>
                <a:cs typeface="+mn-ea"/>
                <a:sym typeface="+mn-ea"/>
              </a:rPr>
              <a:t>条</a:t>
            </a:r>
            <a:endParaRPr lang="zh-CN" altLang="en-US" sz="1600" b="1">
              <a:solidFill>
                <a:srgbClr val="FFFF00"/>
              </a:solidFill>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1600">
                <a:solidFill>
                  <a:srgbClr val="FFFFFF"/>
                </a:solidFill>
                <a:latin typeface="+mn-lt"/>
                <a:ea typeface="+mn-ea"/>
                <a:cs typeface="+mn-ea"/>
                <a:sym typeface="+mn-ea"/>
              </a:rPr>
              <a:t>安全业务申请</a:t>
            </a:r>
            <a:endParaRPr kumimoji="0" lang="zh-CN" altLang="en-US" sz="1800" b="0" i="1" u="none" strike="noStrike" cap="none" normalizeH="0" baseline="0" smtClean="0">
              <a:ln>
                <a:noFill/>
              </a:ln>
              <a:solidFill>
                <a:srgbClr val="FFFFFF"/>
              </a:solidFill>
              <a:effectLst/>
              <a:latin typeface="+mn-lt"/>
              <a:ea typeface="+mn-ea"/>
              <a:cs typeface="+mn-ea"/>
              <a:sym typeface="+mn-ea"/>
            </a:endParaRP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1" u="none" strike="noStrike" cap="none" normalizeH="0" baseline="0" smtClean="0">
              <a:ln>
                <a:noFill/>
              </a:ln>
              <a:solidFill>
                <a:schemeClr val="tx1"/>
              </a:solidFill>
              <a:effectLst/>
              <a:latin typeface="Arial" panose="020B0604020202090204" pitchFamily="34" charset="0"/>
              <a:ea typeface="华文细黑" panose="02010600040101010101" pitchFamily="2" charset="-122"/>
            </a:endParaRPr>
          </a:p>
        </p:txBody>
      </p:sp>
      <p:pic>
        <p:nvPicPr>
          <p:cNvPr id="2" name="图片 1"/>
          <p:cNvPicPr>
            <a:picLocks noChangeAspect="1"/>
          </p:cNvPicPr>
          <p:nvPr/>
        </p:nvPicPr>
        <p:blipFill>
          <a:blip r:embed="rId5"/>
          <a:stretch>
            <a:fillRect/>
          </a:stretch>
        </p:blipFill>
        <p:spPr>
          <a:xfrm>
            <a:off x="395605" y="2763520"/>
            <a:ext cx="3727450" cy="3608070"/>
          </a:xfrm>
          <a:prstGeom prst="rect">
            <a:avLst/>
          </a:prstGeom>
        </p:spPr>
      </p:pic>
      <p:pic>
        <p:nvPicPr>
          <p:cNvPr id="4" name="图片 3"/>
          <p:cNvPicPr>
            <a:picLocks noChangeAspect="1"/>
          </p:cNvPicPr>
          <p:nvPr/>
        </p:nvPicPr>
        <p:blipFill>
          <a:blip r:embed="rId6"/>
          <a:stretch>
            <a:fillRect/>
          </a:stretch>
        </p:blipFill>
        <p:spPr>
          <a:xfrm>
            <a:off x="4541520" y="2763520"/>
            <a:ext cx="3956050" cy="3608705"/>
          </a:xfrm>
          <a:prstGeom prst="rect">
            <a:avLst/>
          </a:prstGeom>
        </p:spPr>
      </p:pic>
    </p:spTree>
  </p:cSld>
  <p:clrMapOvr>
    <a:masterClrMapping/>
  </p:clrMapOvr>
</p:sld>
</file>

<file path=ppt/tags/tag1.xml><?xml version="1.0" encoding="utf-8"?>
<p:tagLst xmlns:p="http://schemas.openxmlformats.org/presentationml/2006/main">
  <p:tag name="REFSHAPE" val="288976036"/>
</p:tagLst>
</file>

<file path=ppt/tags/tag10.xml><?xml version="1.0" encoding="utf-8"?>
<p:tagLst xmlns:p="http://schemas.openxmlformats.org/presentationml/2006/main">
  <p:tag name="REFSHAPE" val="288973724"/>
</p:tagLst>
</file>

<file path=ppt/tags/tag11.xml><?xml version="1.0" encoding="utf-8"?>
<p:tagLst xmlns:p="http://schemas.openxmlformats.org/presentationml/2006/main">
  <p:tag name="REFSHAPE" val="288976308"/>
</p:tagLst>
</file>

<file path=ppt/tags/tag12.xml><?xml version="1.0" encoding="utf-8"?>
<p:tagLst xmlns:p="http://schemas.openxmlformats.org/presentationml/2006/main">
  <p:tag name="REFSHAPE" val="288976444"/>
</p:tagLst>
</file>

<file path=ppt/tags/tag13.xml><?xml version="1.0" encoding="utf-8"?>
<p:tagLst xmlns:p="http://schemas.openxmlformats.org/presentationml/2006/main">
  <p:tag name="REFSHAPE" val="288973996"/>
</p:tagLst>
</file>

<file path=ppt/tags/tag14.xml><?xml version="1.0" encoding="utf-8"?>
<p:tagLst xmlns:p="http://schemas.openxmlformats.org/presentationml/2006/main">
  <p:tag name="KSO_WM_UNIT_PLACING_PICTURE_USER_VIEWPORT" val="{&quot;height&quot;:1710,&quot;width&quot;:4592.4992125984254}"/>
  <p:tag name="REFSHAPE" val="288973860"/>
</p:tagLst>
</file>

<file path=ppt/tags/tag15.xml><?xml version="1.0" encoding="utf-8"?>
<p:tagLst xmlns:p="http://schemas.openxmlformats.org/presentationml/2006/main">
  <p:tag name="REFSHAPE" val="288975084"/>
</p:tagLst>
</file>

<file path=ppt/tags/tag16.xml><?xml version="1.0" encoding="utf-8"?>
<p:tagLst xmlns:p="http://schemas.openxmlformats.org/presentationml/2006/main">
  <p:tag name="REFSHAPE" val="28897426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2.xml><?xml version="1.0" encoding="utf-8"?>
<p:tagLst xmlns:p="http://schemas.openxmlformats.org/presentationml/2006/main">
  <p:tag name="REFSHAPE" val="28897454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27.xml><?xml version="1.0" encoding="utf-8"?>
<p:tagLst xmlns:p="http://schemas.openxmlformats.org/presentationml/2006/main">
  <p:tag name="KSO_WM_UNIT_TEXT_PART_ID_V2" val="d-2-2"/>
  <p:tag name="KSO_WM_UNIT_PRESET_TEXT" val="单击此处添加小标题:&#13;点击此处添加正文，文字是您思想的提炼，为了最终呈现发布的良好效果。请言简意赅的阐。&#13;并根据需要酌情增减文字。即便信息错综复杂，需要用更多的文字来表述。&#13;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28.xml><?xml version="1.0" encoding="utf-8"?>
<p:tagLst xmlns:p="http://schemas.openxmlformats.org/presentationml/2006/main">
  <p:tag name="KSO_WM_UNIT_TEXT_PART_ID_V2" val="d-3-2"/>
  <p:tag name="KSO_WM_UNIT_PRESET_TEXT" val="单击此处添加小标题:&#13;点击此处添加正文，文字是您思想的提炼，为了最终呈现发布的良好效果，请言简意赅的阐述观点，并根据需要酌情增减文字。&#13;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2"/>
  <p:tag name="KSO_WM_UNIT_ID" val="diagram20194814_1*f*2"/>
  <p:tag name="KSO_WM_TEMPLATE_CATEGORY" val="diagram"/>
  <p:tag name="KSO_WM_TEMPLATE_INDEX" val="20194814"/>
  <p:tag name="KSO_WM_UNIT_LAYERLEVEL" val="1"/>
  <p:tag name="KSO_WM_TAG_VERSION" val="1.0"/>
  <p:tag name="KSO_WM_BEAUTIFY_FLAG" val="#wm#"/>
  <p:tag name="KSO_WM_UNIT_COLOR_SCHEME_SHAPE_ID" val="3"/>
  <p:tag name="KSO_WM_UNIT_COLOR_SCHEME_PARENT_PAGE" val="0_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xml><?xml version="1.0" encoding="utf-8"?>
<p:tagLst xmlns:p="http://schemas.openxmlformats.org/presentationml/2006/main">
  <p:tag name="REFSHAPE" val="28897413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1.xml><?xml version="1.0" encoding="utf-8"?>
<p:tagLst xmlns:p="http://schemas.openxmlformats.org/presentationml/2006/main">
  <p:tag name="KSO_WM_UNIT_TEXT_PART_ID_V2" val="d-2-2"/>
  <p:tag name="KSO_WM_UNIT_PRESET_TEXT" val="单击此处添加小标题:&#13;点击此处添加正文，文字是您思想的提炼，为了最终呈现发布的良好效果。请言简意赅的阐。&#13;并根据需要酌情增减文字。即便信息错综复杂，需要用更多的文字来表述。&#13;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32.xml><?xml version="1.0" encoding="utf-8"?>
<p:tagLst xmlns:p="http://schemas.openxmlformats.org/presentationml/2006/main">
  <p:tag name="KSO_WM_UNIT_TEXT_PART_ID_V2" val="d-3-2"/>
  <p:tag name="KSO_WM_UNIT_PRESET_TEXT" val="单击此处添加小标题:&#13;点击此处添加正文，文字是您思想的提炼，为了最终呈现发布的良好效果，请言简意赅的阐述观点，并根据需要酌情增减文字。&#13;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2"/>
  <p:tag name="KSO_WM_UNIT_ID" val="diagram20194814_1*f*2"/>
  <p:tag name="KSO_WM_TEMPLATE_CATEGORY" val="diagram"/>
  <p:tag name="KSO_WM_TEMPLATE_INDEX" val="20194814"/>
  <p:tag name="KSO_WM_UNIT_LAYERLEVEL" val="1"/>
  <p:tag name="KSO_WM_TAG_VERSION" val="1.0"/>
  <p:tag name="KSO_WM_BEAUTIFY_FLAG" val="#wm#"/>
  <p:tag name="KSO_WM_UNIT_COLOR_SCHEME_SHAPE_ID" val="3"/>
  <p:tag name="KSO_WM_UNIT_COLOR_SCHEME_PARENT_PAGE" val="0_1"/>
</p:tagLst>
</file>

<file path=ppt/tags/tag33.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4.xml><?xml version="1.0" encoding="utf-8"?>
<p:tagLst xmlns:p="http://schemas.openxmlformats.org/presentationml/2006/main">
  <p:tag name="KSO_WM_TEMPLATE_CATEGORY" val="diagram"/>
  <p:tag name="KSO_WM_TEMPLATE_INDEX" val="20182586"/>
  <p:tag name="KSO_WM_TAG_VERSION" val="1.0"/>
  <p:tag name="KSO_WM_BEAUTIFY_FLAG" val="#wm#"/>
  <p:tag name="KSO_WM_UNIT_ID" val="diagram20182586_1*f*1"/>
  <p:tag name="KSO_WM_UNIT_TYPE" val="f"/>
  <p:tag name="KSO_WM_UNIT_INDEX" val="1"/>
  <p:tag name="KSO_WM_UNIT_CLEAR" val="1"/>
  <p:tag name="KSO_WM_UNIT_LAYERLEVEL" val="1"/>
  <p:tag name="KSO_WM_UNIT_VALUE" val="258"/>
  <p:tag name="KSO_WM_UNIT_HIGHLIGHT" val="0"/>
  <p:tag name="KSO_WM_UNIT_COMPATIBLE" val="0"/>
  <p:tag name="KSO_WM_UNIT_PRESET_TEXT_INDEX" val="2"/>
  <p:tag name="KSO_WM_UNIT_PRESET_TEXT_LEN" val="80"/>
</p:tagLst>
</file>

<file path=ppt/tags/tag35.xml><?xml version="1.0" encoding="utf-8"?>
<p:tagLst xmlns:p="http://schemas.openxmlformats.org/presentationml/2006/main">
  <p:tag name="KSO_WM_TEMPLATE_CATEGORY" val="diagram"/>
  <p:tag name="KSO_WM_TEMPLATE_INDEX" val="20182586"/>
  <p:tag name="KSO_WM_TAG_VERSION" val="1.0"/>
  <p:tag name="KSO_WM_BEAUTIFY_FLAG" val="#wm#"/>
  <p:tag name="KSO_WM_UNIT_ID" val="diagram20182586_1*f*1"/>
  <p:tag name="KSO_WM_UNIT_TYPE" val="f"/>
  <p:tag name="KSO_WM_UNIT_INDEX" val="1"/>
  <p:tag name="KSO_WM_UNIT_CLEAR" val="1"/>
  <p:tag name="KSO_WM_UNIT_LAYERLEVEL" val="1"/>
  <p:tag name="KSO_WM_UNIT_VALUE" val="258"/>
  <p:tag name="KSO_WM_UNIT_HIGHLIGHT" val="0"/>
  <p:tag name="KSO_WM_UNIT_COMPATIBLE" val="0"/>
  <p:tag name="KSO_WM_UNIT_PRESET_TEXT_INDEX" val="2"/>
  <p:tag name="KSO_WM_UNIT_PRESET_TEXT_LEN" val="80"/>
</p:tagLst>
</file>

<file path=ppt/tags/tag36.xml><?xml version="1.0" encoding="utf-8"?>
<p:tagLst xmlns:p="http://schemas.openxmlformats.org/presentationml/2006/main">
  <p:tag name="KSO_WM_TEMPLATE_CATEGORY" val="diagram"/>
  <p:tag name="KSO_WM_TEMPLATE_INDEX" val="20182586"/>
  <p:tag name="KSO_WM_TAG_VERSION" val="1.0"/>
  <p:tag name="KSO_WM_BEAUTIFY_FLAG" val="#wm#"/>
  <p:tag name="KSO_WM_UNIT_ID" val="diagram20182586_1*f*1"/>
  <p:tag name="KSO_WM_UNIT_TYPE" val="f"/>
  <p:tag name="KSO_WM_UNIT_INDEX" val="1"/>
  <p:tag name="KSO_WM_UNIT_CLEAR" val="1"/>
  <p:tag name="KSO_WM_UNIT_LAYERLEVEL" val="1"/>
  <p:tag name="KSO_WM_UNIT_VALUE" val="258"/>
  <p:tag name="KSO_WM_UNIT_HIGHLIGHT" val="0"/>
  <p:tag name="KSO_WM_UNIT_COMPATIBLE" val="0"/>
  <p:tag name="KSO_WM_UNIT_PRESET_TEXT_INDEX" val="2"/>
  <p:tag name="KSO_WM_UNIT_PRESET_TEXT_LEN" val="80"/>
</p:tagLst>
</file>

<file path=ppt/tags/tag37.xml><?xml version="1.0" encoding="utf-8"?>
<p:tagLst xmlns:p="http://schemas.openxmlformats.org/presentationml/2006/main">
  <p:tag name="KSO_WM_UNIT_ISCONTENTSTITLE" val="0"/>
  <p:tag name="KSO_WM_UNIT_PRESET_TEXT" val="组织架构"/>
  <p:tag name="KSO_WM_UNIT_NOCLEAR" val="0"/>
  <p:tag name="KSO_WM_UNIT_VALUE" val="36"/>
  <p:tag name="KSO_WM_UNIT_HIGHLIGHT" val="0"/>
  <p:tag name="KSO_WM_UNIT_COMPATIBLE" val="0"/>
  <p:tag name="KSO_WM_UNIT_DIAGRAM_ISNUMVISUAL" val="0"/>
  <p:tag name="KSO_WM_UNIT_DIAGRAM_ISREFERUNIT" val="0"/>
  <p:tag name="KSO_WM_DIAGRAM_GROUP_CODE" val="p1-1"/>
  <p:tag name="KSO_WM_UNIT_TYPE" val="a"/>
  <p:tag name="KSO_WM_UNIT_INDEX" val="1"/>
  <p:tag name="KSO_WM_UNIT_ID" val="diagram20201398_1*a*1"/>
  <p:tag name="KSO_WM_TEMPLATE_CATEGORY" val="diagram"/>
  <p:tag name="KSO_WM_TEMPLATE_INDEX" val="202013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8.xml><?xml version="1.0" encoding="utf-8"?>
<p:tagLst xmlns:p="http://schemas.openxmlformats.org/presentationml/2006/main">
  <p:tag name="KSO_WM_UNIT_PLACING_PICTURE_USER_VIEWPORT" val="{&quot;height&quot;:4325,&quot;width&quot;:8710}"/>
</p:tagLst>
</file>

<file path=ppt/tags/tag39.xml><?xml version="1.0" encoding="utf-8"?>
<p:tagLst xmlns:p="http://schemas.openxmlformats.org/presentationml/2006/main">
  <p:tag name="KSO_WM_SLIDE_ID" val="diagram20201398_1"/>
  <p:tag name="KSO_WM_TEMPLATE_SUBCATEGORY" val="0"/>
  <p:tag name="KSO_WM_SLIDE_TYPE" val="text"/>
  <p:tag name="KSO_WM_SLIDE_SUBTYPE" val="diag"/>
  <p:tag name="KSO_WM_SLIDE_ITEM_CNT" val="13"/>
  <p:tag name="KSO_WM_SLIDE_INDEX" val="1"/>
  <p:tag name="KSO_WM_SLIDE_SIZE" val="726.056*317.202"/>
  <p:tag name="KSO_WM_SLIDE_POSITION" val="116.972*156.622"/>
  <p:tag name="KSO_WM_DIAGRAM_GROUP_CODE" val="p1-1"/>
  <p:tag name="KSO_WM_SLIDE_DIAGTYPE" val="p"/>
  <p:tag name="KSO_WM_TAG_VERSION" val="1.0"/>
  <p:tag name="KSO_WM_BEAUTIFY_FLAG" val="#wm#"/>
  <p:tag name="KSO_WM_TEMPLATE_CATEGORY" val="diagram"/>
  <p:tag name="KSO_WM_TEMPLATE_INDEX" val="20201398"/>
  <p:tag name="KSO_WM_SLIDE_LAYOUT" val="a_b_p"/>
  <p:tag name="KSO_WM_SLIDE_LAYOUT_CNT" val="1_1_1"/>
</p:tagLst>
</file>

<file path=ppt/tags/tag4.xml><?xml version="1.0" encoding="utf-8"?>
<p:tagLst xmlns:p="http://schemas.openxmlformats.org/presentationml/2006/main">
  <p:tag name="REFSHAPE" val="288976172"/>
</p:tagLst>
</file>

<file path=ppt/tags/tag40.xml><?xml version="1.0" encoding="utf-8"?>
<p:tagLst xmlns:p="http://schemas.openxmlformats.org/presentationml/2006/main">
  <p:tag name="KSO_WM_UNIT_PLACING_PICTURE_USER_VIEWPORT" val="{&quot;height&quot;:6345,&quot;width&quot;:11085}"/>
</p:tagLst>
</file>

<file path=ppt/tags/tag41.xml><?xml version="1.0" encoding="utf-8"?>
<p:tagLst xmlns:p="http://schemas.openxmlformats.org/presentationml/2006/main">
  <p:tag name="KSO_WM_BEAUTIFY_FLAG" val="#wm#"/>
  <p:tag name="KSO_WM_TEMPLATE_CATEGORY" val="diagram"/>
  <p:tag name="KSO_WM_TEMPLATE_INDEX" val="20201398"/>
</p:tagLst>
</file>

<file path=ppt/tags/tag42.xml><?xml version="1.0" encoding="utf-8"?>
<p:tagLst xmlns:p="http://schemas.openxmlformats.org/presentationml/2006/main">
  <p:tag name="REFSHAPE" val="427970812"/>
</p:tagLst>
</file>

<file path=ppt/tags/tag43.xml><?xml version="1.0" encoding="utf-8"?>
<p:tagLst xmlns:p="http://schemas.openxmlformats.org/presentationml/2006/main">
  <p:tag name="REFSHAPE" val="427973668"/>
</p:tagLst>
</file>

<file path=ppt/tags/tag44.xml><?xml version="1.0" encoding="utf-8"?>
<p:tagLst xmlns:p="http://schemas.openxmlformats.org/presentationml/2006/main">
  <p:tag name="REFSHAPE" val="427971356"/>
</p:tagLst>
</file>

<file path=ppt/tags/tag45.xml><?xml version="1.0" encoding="utf-8"?>
<p:tagLst xmlns:p="http://schemas.openxmlformats.org/presentationml/2006/main">
  <p:tag name="REFSHAPE" val="427971900"/>
</p:tagLst>
</file>

<file path=ppt/tags/tag46.xml><?xml version="1.0" encoding="utf-8"?>
<p:tagLst xmlns:p="http://schemas.openxmlformats.org/presentationml/2006/main">
  <p:tag name="REFSHAPE" val="427970948"/>
</p:tagLst>
</file>

<file path=ppt/tags/tag47.xml><?xml version="1.0" encoding="utf-8"?>
<p:tagLst xmlns:p="http://schemas.openxmlformats.org/presentationml/2006/main">
  <p:tag name="REFSHAPE" val="427970812"/>
</p:tagLst>
</file>

<file path=ppt/tags/tag48.xml><?xml version="1.0" encoding="utf-8"?>
<p:tagLst xmlns:p="http://schemas.openxmlformats.org/presentationml/2006/main">
  <p:tag name="REFSHAPE" val="427973668"/>
</p:tagLst>
</file>

<file path=ppt/tags/tag49.xml><?xml version="1.0" encoding="utf-8"?>
<p:tagLst xmlns:p="http://schemas.openxmlformats.org/presentationml/2006/main">
  <p:tag name="REFSHAPE" val="427971356"/>
</p:tagLst>
</file>

<file path=ppt/tags/tag5.xml><?xml version="1.0" encoding="utf-8"?>
<p:tagLst xmlns:p="http://schemas.openxmlformats.org/presentationml/2006/main">
  <p:tag name="REFSHAPE" val="288976716"/>
</p:tagLst>
</file>

<file path=ppt/tags/tag50.xml><?xml version="1.0" encoding="utf-8"?>
<p:tagLst xmlns:p="http://schemas.openxmlformats.org/presentationml/2006/main">
  <p:tag name="REFSHAPE" val="427971900"/>
</p:tagLst>
</file>

<file path=ppt/tags/tag51.xml><?xml version="1.0" encoding="utf-8"?>
<p:tagLst xmlns:p="http://schemas.openxmlformats.org/presentationml/2006/main">
  <p:tag name="REFSHAPE" val="427970948"/>
</p:tagLst>
</file>

<file path=ppt/tags/tag52.xml><?xml version="1.0" encoding="utf-8"?>
<p:tagLst xmlns:p="http://schemas.openxmlformats.org/presentationml/2006/main">
  <p:tag name="REFSHAPE" val="427971084"/>
</p:tagLst>
</file>

<file path=ppt/tags/tag53.xml><?xml version="1.0" encoding="utf-8"?>
<p:tagLst xmlns:p="http://schemas.openxmlformats.org/presentationml/2006/main">
  <p:tag name="REFSHAPE" val="427972172"/>
</p:tagLst>
</file>

<file path=ppt/tags/tag54.xml><?xml version="1.0" encoding="utf-8"?>
<p:tagLst xmlns:p="http://schemas.openxmlformats.org/presentationml/2006/main">
  <p:tag name="REFSHAPE" val="427972308"/>
</p:tagLst>
</file>

<file path=ppt/tags/tag55.xml><?xml version="1.0" encoding="utf-8"?>
<p:tagLst xmlns:p="http://schemas.openxmlformats.org/presentationml/2006/main">
  <p:tag name="REFSHAPE" val="427974348"/>
</p:tagLst>
</file>

<file path=ppt/tags/tag56.xml><?xml version="1.0" encoding="utf-8"?>
<p:tagLst xmlns:p="http://schemas.openxmlformats.org/presentationml/2006/main">
  <p:tag name="REFSHAPE" val="427975028"/>
</p:tagLst>
</file>

<file path=ppt/tags/tag6.xml><?xml version="1.0" encoding="utf-8"?>
<p:tagLst xmlns:p="http://schemas.openxmlformats.org/presentationml/2006/main">
  <p:tag name="REFSHAPE" val="288976852"/>
</p:tagLst>
</file>

<file path=ppt/tags/tag7.xml><?xml version="1.0" encoding="utf-8"?>
<p:tagLst xmlns:p="http://schemas.openxmlformats.org/presentationml/2006/main">
  <p:tag name="KSO_WM_UNIT_PLACING_PICTURE_USER_VIEWPORT" val="{&quot;height&quot;:1712.5007874015748,&quot;width&quot;:4592.5007874015746}"/>
  <p:tag name="REFSHAPE" val="288972772"/>
</p:tagLst>
</file>

<file path=ppt/tags/tag8.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xml><?xml version="1.0" encoding="utf-8"?>
<p:tagLst xmlns:p="http://schemas.openxmlformats.org/presentationml/2006/main">
  <p:tag name="REFSHAPE" val="288974948"/>
</p:tagLst>
</file>

<file path=ppt/theme/theme1.xml><?xml version="1.0" encoding="utf-8"?>
<a:theme xmlns:a="http://schemas.openxmlformats.org/drawingml/2006/main" name="演示设计">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演示设计">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277BB5"/>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0" i="1" u="none" strike="noStrike" cap="none" normalizeH="0" baseline="0" smtClean="0">
            <a:ln>
              <a:noFill/>
            </a:ln>
            <a:solidFill>
              <a:schemeClr val="tx1"/>
            </a:solidFill>
            <a:effectLst/>
            <a:latin typeface="Arial" panose="020B060402020209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rgbClr val="277BB5"/>
        </a:solidFill>
        <a:ln w="28575" cap="flat" cmpd="sng" algn="ctr">
          <a:solidFill>
            <a:srgbClr val="F2F2F2"/>
          </a:solidFill>
          <a:prstDash val="solid"/>
          <a:round/>
          <a:headEnd type="none" w="med" len="med"/>
          <a:tailEnd type="none" w="med" len="med"/>
        </a:ln>
        <a:effectLst>
          <a:outerShdw dist="28398" dir="3806097" algn="ctr" rotWithShape="0">
            <a:srgbClr val="243F60">
              <a:alpha val="50000"/>
            </a:srgb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0" i="1" u="none" strike="noStrike" cap="none" normalizeH="0" baseline="0" smtClean="0">
            <a:ln>
              <a:noFill/>
            </a:ln>
            <a:solidFill>
              <a:schemeClr val="tx1"/>
            </a:solidFill>
            <a:effectLst/>
            <a:latin typeface="Arial" panose="020B0604020202090204" pitchFamily="34" charset="0"/>
            <a:ea typeface="华文细黑" panose="02010600040101010101" pitchFamily="2" charset="-122"/>
          </a:defRPr>
        </a:defPPr>
      </a:lstStyle>
    </a:lnDef>
  </a:objectDefaults>
  <a:extraClrSchemeLst>
    <a:extraClrScheme>
      <a:clrScheme name="演示设计 1">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演示设计 2">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演示设计 3">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演示设计 4">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演示设计 5">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演示设计 6">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演示设计 7">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
      <a:clrScheme name="演示设计 8">
        <a:dk1>
          <a:srgbClr val="000000"/>
        </a:dk1>
        <a:lt1>
          <a:srgbClr val="FFFFFF"/>
        </a:lt1>
        <a:dk2>
          <a:srgbClr val="000000"/>
        </a:dk2>
        <a:lt2>
          <a:srgbClr val="B2B2B2"/>
        </a:lt2>
        <a:accent1>
          <a:srgbClr val="D0000F"/>
        </a:accent1>
        <a:accent2>
          <a:srgbClr val="BC000D"/>
        </a:accent2>
        <a:accent3>
          <a:srgbClr val="FFFFFF"/>
        </a:accent3>
        <a:accent4>
          <a:srgbClr val="000000"/>
        </a:accent4>
        <a:accent5>
          <a:srgbClr val="E4AAAA"/>
        </a:accent5>
        <a:accent6>
          <a:srgbClr val="AA000B"/>
        </a:accent6>
        <a:hlink>
          <a:srgbClr val="3A0004"/>
        </a:hlink>
        <a:folHlink>
          <a:srgbClr val="DA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远光软件 模版">
  <a:themeElements>
    <a:clrScheme name="">
      <a:dk1>
        <a:srgbClr val="080808"/>
      </a:dk1>
      <a:lt1>
        <a:srgbClr val="F6F8F8"/>
      </a:lt1>
      <a:dk2>
        <a:srgbClr val="005E5F"/>
      </a:dk2>
      <a:lt2>
        <a:srgbClr val="C0C0C0"/>
      </a:lt2>
      <a:accent1>
        <a:srgbClr val="005E5F"/>
      </a:accent1>
      <a:accent2>
        <a:srgbClr val="B7D0D0"/>
      </a:accent2>
      <a:accent3>
        <a:srgbClr val="FAFBFB"/>
      </a:accent3>
      <a:accent4>
        <a:srgbClr val="060606"/>
      </a:accent4>
      <a:accent5>
        <a:srgbClr val="AAB6B6"/>
      </a:accent5>
      <a:accent6>
        <a:srgbClr val="A6BCBC"/>
      </a:accent6>
      <a:hlink>
        <a:srgbClr val="76A8A9"/>
      </a:hlink>
      <a:folHlink>
        <a:srgbClr val="00FF00"/>
      </a:folHlink>
    </a:clrScheme>
    <a:fontScheme name="远光软件 模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远光软件 模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远光软件 模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远光软件 模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远光软件 模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远光软件 模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远光软件 模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远光软件 模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远光软件 模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远光软件 模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远光软件 模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远光软件 模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远光软件 模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远光软件 模版 13">
        <a:dk1>
          <a:srgbClr val="005A58"/>
        </a:dk1>
        <a:lt1>
          <a:srgbClr val="FFFFFF"/>
        </a:lt1>
        <a:dk2>
          <a:srgbClr val="E5ECEC"/>
        </a:dk2>
        <a:lt2>
          <a:srgbClr val="FFFF99"/>
        </a:lt2>
        <a:accent1>
          <a:srgbClr val="005E5F"/>
        </a:accent1>
        <a:accent2>
          <a:srgbClr val="6D6FC7"/>
        </a:accent2>
        <a:accent3>
          <a:srgbClr val="F0F4F4"/>
        </a:accent3>
        <a:accent4>
          <a:srgbClr val="DADADA"/>
        </a:accent4>
        <a:accent5>
          <a:srgbClr val="AAB6B6"/>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远光软件 模版 14">
        <a:dk1>
          <a:srgbClr val="080808"/>
        </a:dk1>
        <a:lt1>
          <a:srgbClr val="F6F8F8"/>
        </a:lt1>
        <a:dk2>
          <a:srgbClr val="FFFF99"/>
        </a:dk2>
        <a:lt2>
          <a:srgbClr val="005A58"/>
        </a:lt2>
        <a:accent1>
          <a:srgbClr val="005E5F"/>
        </a:accent1>
        <a:accent2>
          <a:srgbClr val="6D6FC7"/>
        </a:accent2>
        <a:accent3>
          <a:srgbClr val="FAFBFB"/>
        </a:accent3>
        <a:accent4>
          <a:srgbClr val="060606"/>
        </a:accent4>
        <a:accent5>
          <a:srgbClr val="AAB6B6"/>
        </a:accent5>
        <a:accent6>
          <a:srgbClr val="6264B4"/>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远光软件 模版 15">
        <a:dk1>
          <a:srgbClr val="080808"/>
        </a:dk1>
        <a:lt1>
          <a:srgbClr val="F6F8F8"/>
        </a:lt1>
        <a:dk2>
          <a:srgbClr val="FFFF99"/>
        </a:dk2>
        <a:lt2>
          <a:srgbClr val="C0C0C0"/>
        </a:lt2>
        <a:accent1>
          <a:srgbClr val="005E5F"/>
        </a:accent1>
        <a:accent2>
          <a:srgbClr val="6D6FC7"/>
        </a:accent2>
        <a:accent3>
          <a:srgbClr val="FAFBFB"/>
        </a:accent3>
        <a:accent4>
          <a:srgbClr val="060606"/>
        </a:accent4>
        <a:accent5>
          <a:srgbClr val="AAB6B6"/>
        </a:accent5>
        <a:accent6>
          <a:srgbClr val="6264B4"/>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远光软件 模版 16">
        <a:dk1>
          <a:srgbClr val="080808"/>
        </a:dk1>
        <a:lt1>
          <a:srgbClr val="F6F8F8"/>
        </a:lt1>
        <a:dk2>
          <a:srgbClr val="FFFF99"/>
        </a:dk2>
        <a:lt2>
          <a:srgbClr val="C0C0C0"/>
        </a:lt2>
        <a:accent1>
          <a:srgbClr val="005E5F"/>
        </a:accent1>
        <a:accent2>
          <a:srgbClr val="B7D0D0"/>
        </a:accent2>
        <a:accent3>
          <a:srgbClr val="FAFBFB"/>
        </a:accent3>
        <a:accent4>
          <a:srgbClr val="060606"/>
        </a:accent4>
        <a:accent5>
          <a:srgbClr val="AAB6B6"/>
        </a:accent5>
        <a:accent6>
          <a:srgbClr val="A6BCBC"/>
        </a:accent6>
        <a:hlink>
          <a:srgbClr val="76A8A9"/>
        </a:hlink>
        <a:folHlink>
          <a:srgbClr val="00FF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emplate>Waveform</Template>
  <TotalTime>0</TotalTime>
  <Words>3036</Words>
  <Application>WPS 文字</Application>
  <PresentationFormat>全屏显示(4:3)</PresentationFormat>
  <Paragraphs>252</Paragraphs>
  <Slides>21</Slides>
  <Notes>59</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46" baseType="lpstr">
      <vt:lpstr>Arial</vt:lpstr>
      <vt:lpstr>宋体</vt:lpstr>
      <vt:lpstr>Wingdings</vt:lpstr>
      <vt:lpstr>汉仪书宋二KW</vt:lpstr>
      <vt:lpstr>华文细黑</vt:lpstr>
      <vt:lpstr>黑体-简</vt:lpstr>
      <vt:lpstr>黑体</vt:lpstr>
      <vt:lpstr>汉仪中黑KW</vt:lpstr>
      <vt:lpstr>微软雅黑</vt:lpstr>
      <vt:lpstr>汉仪旗黑</vt:lpstr>
      <vt:lpstr>Arial Black</vt:lpstr>
      <vt:lpstr>Calibri</vt:lpstr>
      <vt:lpstr>Helvetica Neue</vt:lpstr>
      <vt:lpstr>华文楷体</vt:lpstr>
      <vt:lpstr>MS PGothic</vt:lpstr>
      <vt:lpstr>宋体</vt:lpstr>
      <vt:lpstr>Arial Unicode MS</vt:lpstr>
      <vt:lpstr>Wingdings</vt:lpstr>
      <vt:lpstr>华文行楷</vt:lpstr>
      <vt:lpstr>Times New Roman</vt:lpstr>
      <vt:lpstr>冬青黑体简体中文</vt:lpstr>
      <vt:lpstr>行楷-简</vt:lpstr>
      <vt:lpstr>演示设计</vt:lpstr>
      <vt:lpstr>远光软件 模版</vt:lpstr>
      <vt:lpstr>Visio.Drawing.15</vt:lpstr>
      <vt:lpstr>PowerPoint 演示文稿</vt:lpstr>
      <vt:lpstr>汇报纲要</vt:lpstr>
      <vt:lpstr>PowerPoint 演示文稿</vt:lpstr>
      <vt:lpstr>项目目标及思路</vt:lpstr>
      <vt:lpstr>汇报纲要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汇报纲要</vt:lpstr>
      <vt:lpstr>PowerPoint 演示文稿</vt:lpstr>
      <vt:lpstr>PowerPoint 演示文稿</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jx704</dc:creator>
  <cp:lastModifiedBy>猫呢，</cp:lastModifiedBy>
  <cp:revision>2127</cp:revision>
  <dcterms:created xsi:type="dcterms:W3CDTF">2024-11-20T08:33:17Z</dcterms:created>
  <dcterms:modified xsi:type="dcterms:W3CDTF">2024-11-20T08:33:17Z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KSORubyTemplateID">
    <vt:lpwstr>2</vt:lpwstr>
  </property>
  <property fmtid="{D5CDD505-2E9C-101B-9397-08002B2CF9AE}" pid="4" name="ICV">
    <vt:lpwstr>888006509D6C4EDC9D27F6BDFD5EE6A4</vt:lpwstr>
  </property>
</Properties>
</file>